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5"/>
  </p:notesMasterIdLst>
  <p:sldIdLst>
    <p:sldId id="330" r:id="rId2"/>
    <p:sldId id="318" r:id="rId3"/>
    <p:sldId id="324" r:id="rId4"/>
    <p:sldId id="313" r:id="rId5"/>
    <p:sldId id="311" r:id="rId6"/>
    <p:sldId id="321" r:id="rId7"/>
    <p:sldId id="314" r:id="rId8"/>
    <p:sldId id="300" r:id="rId9"/>
    <p:sldId id="308" r:id="rId10"/>
    <p:sldId id="309" r:id="rId11"/>
    <p:sldId id="310" r:id="rId12"/>
    <p:sldId id="289" r:id="rId13"/>
    <p:sldId id="283" r:id="rId14"/>
    <p:sldId id="302" r:id="rId15"/>
    <p:sldId id="291" r:id="rId16"/>
    <p:sldId id="260" r:id="rId17"/>
    <p:sldId id="261" r:id="rId18"/>
    <p:sldId id="263" r:id="rId19"/>
    <p:sldId id="265" r:id="rId20"/>
    <p:sldId id="316" r:id="rId21"/>
    <p:sldId id="298" r:id="rId22"/>
    <p:sldId id="323" r:id="rId23"/>
    <p:sldId id="294" r:id="rId24"/>
    <p:sldId id="292" r:id="rId25"/>
    <p:sldId id="315" r:id="rId26"/>
    <p:sldId id="325" r:id="rId27"/>
    <p:sldId id="293" r:id="rId28"/>
    <p:sldId id="326" r:id="rId29"/>
    <p:sldId id="327" r:id="rId30"/>
    <p:sldId id="328" r:id="rId31"/>
    <p:sldId id="295" r:id="rId32"/>
    <p:sldId id="268" r:id="rId33"/>
    <p:sldId id="331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0F55DC3-21E5-4E30-9229-96603F828894}">
          <p14:sldIdLst>
            <p14:sldId id="330"/>
            <p14:sldId id="318"/>
            <p14:sldId id="324"/>
            <p14:sldId id="313"/>
            <p14:sldId id="311"/>
            <p14:sldId id="321"/>
            <p14:sldId id="314"/>
            <p14:sldId id="300"/>
            <p14:sldId id="308"/>
            <p14:sldId id="309"/>
            <p14:sldId id="310"/>
            <p14:sldId id="289"/>
            <p14:sldId id="283"/>
            <p14:sldId id="302"/>
            <p14:sldId id="291"/>
            <p14:sldId id="260"/>
            <p14:sldId id="261"/>
            <p14:sldId id="263"/>
            <p14:sldId id="265"/>
            <p14:sldId id="316"/>
            <p14:sldId id="298"/>
            <p14:sldId id="323"/>
            <p14:sldId id="294"/>
            <p14:sldId id="292"/>
            <p14:sldId id="315"/>
            <p14:sldId id="325"/>
            <p14:sldId id="293"/>
            <p14:sldId id="326"/>
            <p14:sldId id="327"/>
            <p14:sldId id="328"/>
            <p14:sldId id="295"/>
            <p14:sldId id="268"/>
            <p14:sldId id="3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C0EB"/>
    <a:srgbClr val="092F65"/>
    <a:srgbClr val="D5EDF9"/>
    <a:srgbClr val="6FE9D5"/>
    <a:srgbClr val="164FC7"/>
    <a:srgbClr val="2728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39" autoAdjust="0"/>
    <p:restoredTop sz="94693"/>
  </p:normalViewPr>
  <p:slideViewPr>
    <p:cSldViewPr snapToGrid="0" snapToObjects="1">
      <p:cViewPr varScale="1">
        <p:scale>
          <a:sx n="145" d="100"/>
          <a:sy n="145" d="100"/>
        </p:scale>
        <p:origin x="22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9" d="100"/>
          <a:sy n="119" d="100"/>
        </p:scale>
        <p:origin x="506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ia Semenov" userId="e33975c3172c55bf" providerId="LiveId" clId="{A1FDFD97-4A1F-4FFE-9CD2-248A9AE60E9A}"/>
    <pc:docChg chg="undo custSel addSld delSld modSld modSection">
      <pc:chgData name="Ilia Semenov" userId="e33975c3172c55bf" providerId="LiveId" clId="{A1FDFD97-4A1F-4FFE-9CD2-248A9AE60E9A}" dt="2018-06-27T06:46:16.935" v="744" actId="478"/>
      <pc:docMkLst>
        <pc:docMk/>
      </pc:docMkLst>
      <pc:sldChg chg="modSp">
        <pc:chgData name="Ilia Semenov" userId="e33975c3172c55bf" providerId="LiveId" clId="{A1FDFD97-4A1F-4FFE-9CD2-248A9AE60E9A}" dt="2018-06-24T20:34:15.606" v="511" actId="6549"/>
        <pc:sldMkLst>
          <pc:docMk/>
          <pc:sldMk cId="788658123" sldId="260"/>
        </pc:sldMkLst>
        <pc:spChg chg="mod">
          <ac:chgData name="Ilia Semenov" userId="e33975c3172c55bf" providerId="LiveId" clId="{A1FDFD97-4A1F-4FFE-9CD2-248A9AE60E9A}" dt="2018-06-24T20:34:15.606" v="511" actId="6549"/>
          <ac:spMkLst>
            <pc:docMk/>
            <pc:sldMk cId="788658123" sldId="260"/>
            <ac:spMk id="13" creationId="{4D41E60E-310C-4931-91AF-DFC491350DA2}"/>
          </ac:spMkLst>
        </pc:spChg>
      </pc:sldChg>
      <pc:sldChg chg="modSp">
        <pc:chgData name="Ilia Semenov" userId="e33975c3172c55bf" providerId="LiveId" clId="{A1FDFD97-4A1F-4FFE-9CD2-248A9AE60E9A}" dt="2018-06-24T14:52:45.629" v="301" actId="14100"/>
        <pc:sldMkLst>
          <pc:docMk/>
          <pc:sldMk cId="1077553632" sldId="261"/>
        </pc:sldMkLst>
        <pc:spChg chg="mod">
          <ac:chgData name="Ilia Semenov" userId="e33975c3172c55bf" providerId="LiveId" clId="{A1FDFD97-4A1F-4FFE-9CD2-248A9AE60E9A}" dt="2018-06-24T14:52:45.629" v="301" actId="14100"/>
          <ac:spMkLst>
            <pc:docMk/>
            <pc:sldMk cId="1077553632" sldId="261"/>
            <ac:spMk id="9" creationId="{92357683-C9A9-964C-9EEA-F0E3355B736E}"/>
          </ac:spMkLst>
        </pc:spChg>
      </pc:sldChg>
      <pc:sldChg chg="addSp delSp modSp add del">
        <pc:chgData name="Ilia Semenov" userId="e33975c3172c55bf" providerId="LiveId" clId="{A1FDFD97-4A1F-4FFE-9CD2-248A9AE60E9A}" dt="2018-06-27T06:39:27.955" v="702" actId="113"/>
        <pc:sldMkLst>
          <pc:docMk/>
          <pc:sldMk cId="41396481" sldId="263"/>
        </pc:sldMkLst>
        <pc:spChg chg="add del">
          <ac:chgData name="Ilia Semenov" userId="e33975c3172c55bf" providerId="LiveId" clId="{A1FDFD97-4A1F-4FFE-9CD2-248A9AE60E9A}" dt="2018-06-25T21:09:26.764" v="693" actId="113"/>
          <ac:spMkLst>
            <pc:docMk/>
            <pc:sldMk cId="41396481" sldId="263"/>
            <ac:spMk id="4" creationId="{2AA18404-E0E5-4BDC-A623-8BE8726E9F6B}"/>
          </ac:spMkLst>
        </pc:spChg>
        <pc:spChg chg="mod">
          <ac:chgData name="Ilia Semenov" userId="e33975c3172c55bf" providerId="LiveId" clId="{A1FDFD97-4A1F-4FFE-9CD2-248A9AE60E9A}" dt="2018-06-24T14:53:35.240" v="311" actId="14100"/>
          <ac:spMkLst>
            <pc:docMk/>
            <pc:sldMk cId="41396481" sldId="263"/>
            <ac:spMk id="10" creationId="{92357683-C9A9-964C-9EEA-F0E3355B736E}"/>
          </ac:spMkLst>
        </pc:spChg>
        <pc:spChg chg="add del mod">
          <ac:chgData name="Ilia Semenov" userId="e33975c3172c55bf" providerId="LiveId" clId="{A1FDFD97-4A1F-4FFE-9CD2-248A9AE60E9A}" dt="2018-06-27T06:39:27.955" v="702" actId="113"/>
          <ac:spMkLst>
            <pc:docMk/>
            <pc:sldMk cId="41396481" sldId="263"/>
            <ac:spMk id="11" creationId="{82ECBE45-8BD7-FB4B-8C03-CD9B9C478727}"/>
          </ac:spMkLst>
        </pc:spChg>
      </pc:sldChg>
      <pc:sldChg chg="modSp">
        <pc:chgData name="Ilia Semenov" userId="e33975c3172c55bf" providerId="LiveId" clId="{A1FDFD97-4A1F-4FFE-9CD2-248A9AE60E9A}" dt="2018-06-24T15:09:25.601" v="436" actId="113"/>
        <pc:sldMkLst>
          <pc:docMk/>
          <pc:sldMk cId="1072213043" sldId="268"/>
        </pc:sldMkLst>
        <pc:spChg chg="mod">
          <ac:chgData name="Ilia Semenov" userId="e33975c3172c55bf" providerId="LiveId" clId="{A1FDFD97-4A1F-4FFE-9CD2-248A9AE60E9A}" dt="2018-06-24T15:09:25.601" v="436" actId="113"/>
          <ac:spMkLst>
            <pc:docMk/>
            <pc:sldMk cId="1072213043" sldId="268"/>
            <ac:spMk id="11" creationId="{82ECBE45-8BD7-FB4B-8C03-CD9B9C478727}"/>
          </ac:spMkLst>
        </pc:spChg>
      </pc:sldChg>
      <pc:sldChg chg="addSp delSp modSp">
        <pc:chgData name="Ilia Semenov" userId="e33975c3172c55bf" providerId="LiveId" clId="{A1FDFD97-4A1F-4FFE-9CD2-248A9AE60E9A}" dt="2018-06-24T14:51:19.589" v="276" actId="1076"/>
        <pc:sldMkLst>
          <pc:docMk/>
          <pc:sldMk cId="2044611908" sldId="283"/>
        </pc:sldMkLst>
        <pc:picChg chg="add mod">
          <ac:chgData name="Ilia Semenov" userId="e33975c3172c55bf" providerId="LiveId" clId="{A1FDFD97-4A1F-4FFE-9CD2-248A9AE60E9A}" dt="2018-06-24T14:51:19.589" v="276" actId="1076"/>
          <ac:picMkLst>
            <pc:docMk/>
            <pc:sldMk cId="2044611908" sldId="283"/>
            <ac:picMk id="3" creationId="{EAF8D19B-D13A-400B-93AD-975E1C205EF8}"/>
          </ac:picMkLst>
        </pc:picChg>
        <pc:picChg chg="del">
          <ac:chgData name="Ilia Semenov" userId="e33975c3172c55bf" providerId="LiveId" clId="{A1FDFD97-4A1F-4FFE-9CD2-248A9AE60E9A}" dt="2018-06-24T14:50:59.537" v="271" actId="478"/>
          <ac:picMkLst>
            <pc:docMk/>
            <pc:sldMk cId="2044611908" sldId="283"/>
            <ac:picMk id="6" creationId="{00000000-0000-0000-0000-000000000000}"/>
          </ac:picMkLst>
        </pc:picChg>
      </pc:sldChg>
      <pc:sldChg chg="modSp">
        <pc:chgData name="Ilia Semenov" userId="e33975c3172c55bf" providerId="LiveId" clId="{A1FDFD97-4A1F-4FFE-9CD2-248A9AE60E9A}" dt="2018-06-27T06:44:09.838" v="734"/>
        <pc:sldMkLst>
          <pc:docMk/>
          <pc:sldMk cId="3879180816" sldId="291"/>
        </pc:sldMkLst>
        <pc:graphicFrameChg chg="mod">
          <ac:chgData name="Ilia Semenov" userId="e33975c3172c55bf" providerId="LiveId" clId="{A1FDFD97-4A1F-4FFE-9CD2-248A9AE60E9A}" dt="2018-06-27T06:44:09.834" v="733"/>
          <ac:graphicFrameMkLst>
            <pc:docMk/>
            <pc:sldMk cId="3879180816" sldId="291"/>
            <ac:graphicFrameMk id="11" creationId="{A419E940-152C-435C-8CA2-E3E5785F300B}"/>
          </ac:graphicFrameMkLst>
        </pc:graphicFrameChg>
        <pc:graphicFrameChg chg="mod">
          <ac:chgData name="Ilia Semenov" userId="e33975c3172c55bf" providerId="LiveId" clId="{A1FDFD97-4A1F-4FFE-9CD2-248A9AE60E9A}" dt="2018-06-27T06:44:09.838" v="734"/>
          <ac:graphicFrameMkLst>
            <pc:docMk/>
            <pc:sldMk cId="3879180816" sldId="291"/>
            <ac:graphicFrameMk id="15" creationId="{AA44E09D-8A97-4676-B4E7-54ADA65ACD53}"/>
          </ac:graphicFrameMkLst>
        </pc:graphicFrameChg>
      </pc:sldChg>
      <pc:sldChg chg="addSp delSp modSp">
        <pc:chgData name="Ilia Semenov" userId="e33975c3172c55bf" providerId="LiveId" clId="{A1FDFD97-4A1F-4FFE-9CD2-248A9AE60E9A}" dt="2018-06-24T14:56:09.670" v="323" actId="1076"/>
        <pc:sldMkLst>
          <pc:docMk/>
          <pc:sldMk cId="1404618841" sldId="292"/>
        </pc:sldMkLst>
        <pc:spChg chg="mod">
          <ac:chgData name="Ilia Semenov" userId="e33975c3172c55bf" providerId="LiveId" clId="{A1FDFD97-4A1F-4FFE-9CD2-248A9AE60E9A}" dt="2018-06-24T14:56:09.670" v="323" actId="1076"/>
          <ac:spMkLst>
            <pc:docMk/>
            <pc:sldMk cId="1404618841" sldId="292"/>
            <ac:spMk id="16" creationId="{A0004E92-0021-42B3-A4C6-51FBCB7A6402}"/>
          </ac:spMkLst>
        </pc:spChg>
        <pc:spChg chg="del">
          <ac:chgData name="Ilia Semenov" userId="e33975c3172c55bf" providerId="LiveId" clId="{A1FDFD97-4A1F-4FFE-9CD2-248A9AE60E9A}" dt="2018-06-24T14:55:23.146" v="318" actId="478"/>
          <ac:spMkLst>
            <pc:docMk/>
            <pc:sldMk cId="1404618841" sldId="292"/>
            <ac:spMk id="17" creationId="{A0004E92-0021-42B3-A4C6-51FBCB7A6402}"/>
          </ac:spMkLst>
        </pc:spChg>
        <pc:spChg chg="add mod">
          <ac:chgData name="Ilia Semenov" userId="e33975c3172c55bf" providerId="LiveId" clId="{A1FDFD97-4A1F-4FFE-9CD2-248A9AE60E9A}" dt="2018-06-24T14:56:03.100" v="322" actId="1076"/>
          <ac:spMkLst>
            <pc:docMk/>
            <pc:sldMk cId="1404618841" sldId="292"/>
            <ac:spMk id="18" creationId="{F37B2168-C150-4CFB-BF5A-722B006F9ECF}"/>
          </ac:spMkLst>
        </pc:spChg>
        <pc:picChg chg="add mod">
          <ac:chgData name="Ilia Semenov" userId="e33975c3172c55bf" providerId="LiveId" clId="{A1FDFD97-4A1F-4FFE-9CD2-248A9AE60E9A}" dt="2018-06-24T14:55:53.904" v="320" actId="1076"/>
          <ac:picMkLst>
            <pc:docMk/>
            <pc:sldMk cId="1404618841" sldId="292"/>
            <ac:picMk id="19" creationId="{5DDF7C54-8F3A-48A3-972E-489F5CA57676}"/>
          </ac:picMkLst>
        </pc:picChg>
        <pc:picChg chg="mod">
          <ac:chgData name="Ilia Semenov" userId="e33975c3172c55bf" providerId="LiveId" clId="{A1FDFD97-4A1F-4FFE-9CD2-248A9AE60E9A}" dt="2018-06-24T14:55:57.710" v="321" actId="1076"/>
          <ac:picMkLst>
            <pc:docMk/>
            <pc:sldMk cId="1404618841" sldId="292"/>
            <ac:picMk id="22" creationId="{00000000-0000-0000-0000-000000000000}"/>
          </ac:picMkLst>
        </pc:picChg>
        <pc:picChg chg="del">
          <ac:chgData name="Ilia Semenov" userId="e33975c3172c55bf" providerId="LiveId" clId="{A1FDFD97-4A1F-4FFE-9CD2-248A9AE60E9A}" dt="2018-06-24T14:55:17.781" v="317" actId="478"/>
          <ac:picMkLst>
            <pc:docMk/>
            <pc:sldMk cId="1404618841" sldId="292"/>
            <ac:picMk id="23" creationId="{00000000-0000-0000-0000-000000000000}"/>
          </ac:picMkLst>
        </pc:picChg>
      </pc:sldChg>
      <pc:sldChg chg="addSp delSp modSp">
        <pc:chgData name="Ilia Semenov" userId="e33975c3172c55bf" providerId="LiveId" clId="{A1FDFD97-4A1F-4FFE-9CD2-248A9AE60E9A}" dt="2018-06-27T06:45:11.108" v="738" actId="1076"/>
        <pc:sldMkLst>
          <pc:docMk/>
          <pc:sldMk cId="4249738617" sldId="293"/>
        </pc:sldMkLst>
        <pc:picChg chg="del">
          <ac:chgData name="Ilia Semenov" userId="e33975c3172c55bf" providerId="LiveId" clId="{A1FDFD97-4A1F-4FFE-9CD2-248A9AE60E9A}" dt="2018-06-27T06:44:58.338" v="735" actId="478"/>
          <ac:picMkLst>
            <pc:docMk/>
            <pc:sldMk cId="4249738617" sldId="293"/>
            <ac:picMk id="3" creationId="{9BA55D64-6B2C-4453-A285-57AE2628CE3E}"/>
          </ac:picMkLst>
        </pc:picChg>
        <pc:picChg chg="add mod">
          <ac:chgData name="Ilia Semenov" userId="e33975c3172c55bf" providerId="LiveId" clId="{A1FDFD97-4A1F-4FFE-9CD2-248A9AE60E9A}" dt="2018-06-27T06:45:11.108" v="738" actId="1076"/>
          <ac:picMkLst>
            <pc:docMk/>
            <pc:sldMk cId="4249738617" sldId="293"/>
            <ac:picMk id="4" creationId="{AA13A7A6-5572-48C9-B9DF-ED747917B098}"/>
          </ac:picMkLst>
        </pc:picChg>
      </pc:sldChg>
      <pc:sldChg chg="modSp">
        <pc:chgData name="Ilia Semenov" userId="e33975c3172c55bf" providerId="LiveId" clId="{A1FDFD97-4A1F-4FFE-9CD2-248A9AE60E9A}" dt="2018-06-25T20:56:34.624" v="685" actId="14100"/>
        <pc:sldMkLst>
          <pc:docMk/>
          <pc:sldMk cId="3756272524" sldId="300"/>
        </pc:sldMkLst>
        <pc:spChg chg="mod">
          <ac:chgData name="Ilia Semenov" userId="e33975c3172c55bf" providerId="LiveId" clId="{A1FDFD97-4A1F-4FFE-9CD2-248A9AE60E9A}" dt="2018-06-25T20:56:34.624" v="685" actId="14100"/>
          <ac:spMkLst>
            <pc:docMk/>
            <pc:sldMk cId="3756272524" sldId="300"/>
            <ac:spMk id="7" creationId="{993B38FA-0C61-4444-B4DD-04F12626E2A7}"/>
          </ac:spMkLst>
        </pc:spChg>
        <pc:spChg chg="mod">
          <ac:chgData name="Ilia Semenov" userId="e33975c3172c55bf" providerId="LiveId" clId="{A1FDFD97-4A1F-4FFE-9CD2-248A9AE60E9A}" dt="2018-06-25T20:45:04.637" v="609" actId="27636"/>
          <ac:spMkLst>
            <pc:docMk/>
            <pc:sldMk cId="3756272524" sldId="300"/>
            <ac:spMk id="10" creationId="{CD01BBB0-DF52-4574-902F-E32AAAEC55F2}"/>
          </ac:spMkLst>
        </pc:spChg>
        <pc:picChg chg="mod">
          <ac:chgData name="Ilia Semenov" userId="e33975c3172c55bf" providerId="LiveId" clId="{A1FDFD97-4A1F-4FFE-9CD2-248A9AE60E9A}" dt="2018-06-25T20:45:14.520" v="610" actId="1076"/>
          <ac:picMkLst>
            <pc:docMk/>
            <pc:sldMk cId="3756272524" sldId="300"/>
            <ac:picMk id="14" creationId="{8C1EFE65-8DB6-44FC-90CE-E14D4D644E57}"/>
          </ac:picMkLst>
        </pc:picChg>
      </pc:sldChg>
      <pc:sldChg chg="modSp">
        <pc:chgData name="Ilia Semenov" userId="e33975c3172c55bf" providerId="LiveId" clId="{A1FDFD97-4A1F-4FFE-9CD2-248A9AE60E9A}" dt="2018-06-25T20:59:03.337" v="686" actId="113"/>
        <pc:sldMkLst>
          <pc:docMk/>
          <pc:sldMk cId="1755917602" sldId="308"/>
        </pc:sldMkLst>
        <pc:spChg chg="mod">
          <ac:chgData name="Ilia Semenov" userId="e33975c3172c55bf" providerId="LiveId" clId="{A1FDFD97-4A1F-4FFE-9CD2-248A9AE60E9A}" dt="2018-06-25T20:59:03.337" v="686" actId="113"/>
          <ac:spMkLst>
            <pc:docMk/>
            <pc:sldMk cId="1755917602" sldId="308"/>
            <ac:spMk id="11" creationId="{15315A49-82A7-4ED9-9809-571E82C7B4D3}"/>
          </ac:spMkLst>
        </pc:spChg>
      </pc:sldChg>
      <pc:sldChg chg="addSp delSp modSp">
        <pc:chgData name="Ilia Semenov" userId="e33975c3172c55bf" providerId="LiveId" clId="{A1FDFD97-4A1F-4FFE-9CD2-248A9AE60E9A}" dt="2018-06-25T20:25:22.868" v="602"/>
        <pc:sldMkLst>
          <pc:docMk/>
          <pc:sldMk cId="2061258147" sldId="311"/>
        </pc:sldMkLst>
        <pc:spChg chg="add del">
          <ac:chgData name="Ilia Semenov" userId="e33975c3172c55bf" providerId="LiveId" clId="{A1FDFD97-4A1F-4FFE-9CD2-248A9AE60E9A}" dt="2018-06-24T20:54:38.824" v="576" actId="114"/>
          <ac:spMkLst>
            <pc:docMk/>
            <pc:sldMk cId="2061258147" sldId="311"/>
            <ac:spMk id="2" creationId="{0EE6E421-6C1A-425A-9D23-F577D511A633}"/>
          </ac:spMkLst>
        </pc:spChg>
        <pc:spChg chg="del mod">
          <ac:chgData name="Ilia Semenov" userId="e33975c3172c55bf" providerId="LiveId" clId="{A1FDFD97-4A1F-4FFE-9CD2-248A9AE60E9A}" dt="2018-06-24T14:43:08.245" v="259" actId="478"/>
          <ac:spMkLst>
            <pc:docMk/>
            <pc:sldMk cId="2061258147" sldId="311"/>
            <ac:spMk id="9" creationId="{92357683-C9A9-964C-9EEA-F0E3355B736E}"/>
          </ac:spMkLst>
        </pc:spChg>
        <pc:spChg chg="mod">
          <ac:chgData name="Ilia Semenov" userId="e33975c3172c55bf" providerId="LiveId" clId="{A1FDFD97-4A1F-4FFE-9CD2-248A9AE60E9A}" dt="2018-06-24T14:41:47.978" v="235" actId="20577"/>
          <ac:spMkLst>
            <pc:docMk/>
            <pc:sldMk cId="2061258147" sldId="311"/>
            <ac:spMk id="19" creationId="{00000000-0000-0000-0000-000000000000}"/>
          </ac:spMkLst>
        </pc:spChg>
        <pc:spChg chg="add mod">
          <ac:chgData name="Ilia Semenov" userId="e33975c3172c55bf" providerId="LiveId" clId="{A1FDFD97-4A1F-4FFE-9CD2-248A9AE60E9A}" dt="2018-06-24T14:43:25.115" v="261" actId="6549"/>
          <ac:spMkLst>
            <pc:docMk/>
            <pc:sldMk cId="2061258147" sldId="311"/>
            <ac:spMk id="33" creationId="{0CE1A5B1-B65C-4424-85F7-7636AAEC1348}"/>
          </ac:spMkLst>
        </pc:spChg>
        <pc:spChg chg="add del mod">
          <ac:chgData name="Ilia Semenov" userId="e33975c3172c55bf" providerId="LiveId" clId="{A1FDFD97-4A1F-4FFE-9CD2-248A9AE60E9A}" dt="2018-06-25T20:25:22.868" v="602"/>
          <ac:spMkLst>
            <pc:docMk/>
            <pc:sldMk cId="2061258147" sldId="311"/>
            <ac:spMk id="34" creationId="{327115A4-DAA7-42C5-890B-08E83D8A72E6}"/>
          </ac:spMkLst>
        </pc:spChg>
      </pc:sldChg>
      <pc:sldChg chg="addSp delSp modSp">
        <pc:chgData name="Ilia Semenov" userId="e33975c3172c55bf" providerId="LiveId" clId="{A1FDFD97-4A1F-4FFE-9CD2-248A9AE60E9A}" dt="2018-06-25T20:25:26.901" v="603"/>
        <pc:sldMkLst>
          <pc:docMk/>
          <pc:sldMk cId="1593388425" sldId="313"/>
        </pc:sldMkLst>
        <pc:spChg chg="add mod">
          <ac:chgData name="Ilia Semenov" userId="e33975c3172c55bf" providerId="LiveId" clId="{A1FDFD97-4A1F-4FFE-9CD2-248A9AE60E9A}" dt="2018-06-24T20:54:49.048" v="579" actId="113"/>
          <ac:spMkLst>
            <pc:docMk/>
            <pc:sldMk cId="1593388425" sldId="313"/>
            <ac:spMk id="3" creationId="{6C4F8D57-65D0-4492-BCEC-1EA38C8C7CAB}"/>
          </ac:spMkLst>
        </pc:spChg>
        <pc:spChg chg="add del mod">
          <ac:chgData name="Ilia Semenov" userId="e33975c3172c55bf" providerId="LiveId" clId="{A1FDFD97-4A1F-4FFE-9CD2-248A9AE60E9A}" dt="2018-06-24T20:54:57.568" v="581" actId="1076"/>
          <ac:spMkLst>
            <pc:docMk/>
            <pc:sldMk cId="1593388425" sldId="313"/>
            <ac:spMk id="5" creationId="{6A59B4CD-CA46-4D28-9CCE-7004C645A486}"/>
          </ac:spMkLst>
        </pc:spChg>
        <pc:spChg chg="mod">
          <ac:chgData name="Ilia Semenov" userId="e33975c3172c55bf" providerId="LiveId" clId="{A1FDFD97-4A1F-4FFE-9CD2-248A9AE60E9A}" dt="2018-06-24T20:50:33.941" v="533" actId="14100"/>
          <ac:spMkLst>
            <pc:docMk/>
            <pc:sldMk cId="1593388425" sldId="313"/>
            <ac:spMk id="11" creationId="{82ECBE45-8BD7-FB4B-8C03-CD9B9C478727}"/>
          </ac:spMkLst>
        </pc:spChg>
        <pc:spChg chg="add">
          <ac:chgData name="Ilia Semenov" userId="e33975c3172c55bf" providerId="LiveId" clId="{A1FDFD97-4A1F-4FFE-9CD2-248A9AE60E9A}" dt="2018-06-25T20:25:26.901" v="603"/>
          <ac:spMkLst>
            <pc:docMk/>
            <pc:sldMk cId="1593388425" sldId="313"/>
            <ac:spMk id="15" creationId="{8FF54E24-B344-4E6E-BBAF-416750706C8C}"/>
          </ac:spMkLst>
        </pc:spChg>
        <pc:picChg chg="mod">
          <ac:chgData name="Ilia Semenov" userId="e33975c3172c55bf" providerId="LiveId" clId="{A1FDFD97-4A1F-4FFE-9CD2-248A9AE60E9A}" dt="2018-06-24T20:50:31.022" v="532" actId="1076"/>
          <ac:picMkLst>
            <pc:docMk/>
            <pc:sldMk cId="1593388425" sldId="313"/>
            <ac:picMk id="4" creationId="{00000000-0000-0000-0000-000000000000}"/>
          </ac:picMkLst>
        </pc:picChg>
        <pc:picChg chg="mod">
          <ac:chgData name="Ilia Semenov" userId="e33975c3172c55bf" providerId="LiveId" clId="{A1FDFD97-4A1F-4FFE-9CD2-248A9AE60E9A}" dt="2018-06-24T20:50:31.022" v="532" actId="1076"/>
          <ac:picMkLst>
            <pc:docMk/>
            <pc:sldMk cId="1593388425" sldId="313"/>
            <ac:picMk id="6" creationId="{00000000-0000-0000-0000-000000000000}"/>
          </ac:picMkLst>
        </pc:picChg>
      </pc:sldChg>
      <pc:sldChg chg="modSp">
        <pc:chgData name="Ilia Semenov" userId="e33975c3172c55bf" providerId="LiveId" clId="{A1FDFD97-4A1F-4FFE-9CD2-248A9AE60E9A}" dt="2018-06-24T14:44:38.113" v="270" actId="20577"/>
        <pc:sldMkLst>
          <pc:docMk/>
          <pc:sldMk cId="2580017891" sldId="314"/>
        </pc:sldMkLst>
        <pc:spChg chg="mod">
          <ac:chgData name="Ilia Semenov" userId="e33975c3172c55bf" providerId="LiveId" clId="{A1FDFD97-4A1F-4FFE-9CD2-248A9AE60E9A}" dt="2018-06-24T14:44:38.113" v="270" actId="20577"/>
          <ac:spMkLst>
            <pc:docMk/>
            <pc:sldMk cId="2580017891" sldId="314"/>
            <ac:spMk id="15" creationId="{AF6DE22C-EA0D-4669-84B9-23B8AB68002E}"/>
          </ac:spMkLst>
        </pc:spChg>
      </pc:sldChg>
      <pc:sldChg chg="addSp delSp modSp">
        <pc:chgData name="Ilia Semenov" userId="e33975c3172c55bf" providerId="LiveId" clId="{A1FDFD97-4A1F-4FFE-9CD2-248A9AE60E9A}" dt="2018-06-22T17:05:07.828" v="212" actId="1076"/>
        <pc:sldMkLst>
          <pc:docMk/>
          <pc:sldMk cId="1991202083" sldId="315"/>
        </pc:sldMkLst>
        <pc:spChg chg="add mod">
          <ac:chgData name="Ilia Semenov" userId="e33975c3172c55bf" providerId="LiveId" clId="{A1FDFD97-4A1F-4FFE-9CD2-248A9AE60E9A}" dt="2018-06-22T17:04:49.519" v="209" actId="1076"/>
          <ac:spMkLst>
            <pc:docMk/>
            <pc:sldMk cId="1991202083" sldId="315"/>
            <ac:spMk id="14" creationId="{CDDB6957-0236-4937-9822-B4952B8B0023}"/>
          </ac:spMkLst>
        </pc:spChg>
        <pc:spChg chg="add mod">
          <ac:chgData name="Ilia Semenov" userId="e33975c3172c55bf" providerId="LiveId" clId="{A1FDFD97-4A1F-4FFE-9CD2-248A9AE60E9A}" dt="2018-06-22T17:04:49.519" v="209" actId="1076"/>
          <ac:spMkLst>
            <pc:docMk/>
            <pc:sldMk cId="1991202083" sldId="315"/>
            <ac:spMk id="17" creationId="{B795D8CE-D0B4-4C1D-8997-006E0D76B5A7}"/>
          </ac:spMkLst>
        </pc:spChg>
        <pc:spChg chg="add mod">
          <ac:chgData name="Ilia Semenov" userId="e33975c3172c55bf" providerId="LiveId" clId="{A1FDFD97-4A1F-4FFE-9CD2-248A9AE60E9A}" dt="2018-06-22T17:05:07.828" v="212" actId="1076"/>
          <ac:spMkLst>
            <pc:docMk/>
            <pc:sldMk cId="1991202083" sldId="315"/>
            <ac:spMk id="22" creationId="{EB9CA3A6-6F1D-4CBC-BD68-070C4BA4366A}"/>
          </ac:spMkLst>
        </pc:spChg>
        <pc:picChg chg="add del mod">
          <ac:chgData name="Ilia Semenov" userId="e33975c3172c55bf" providerId="LiveId" clId="{A1FDFD97-4A1F-4FFE-9CD2-248A9AE60E9A}" dt="2018-06-22T17:02:41.756" v="160" actId="478"/>
          <ac:picMkLst>
            <pc:docMk/>
            <pc:sldMk cId="1991202083" sldId="315"/>
            <ac:picMk id="4" creationId="{2AE7C2B8-E0EA-4DD3-BD4A-4B35DB2315A4}"/>
          </ac:picMkLst>
        </pc:picChg>
        <pc:picChg chg="add mod">
          <ac:chgData name="Ilia Semenov" userId="e33975c3172c55bf" providerId="LiveId" clId="{A1FDFD97-4A1F-4FFE-9CD2-248A9AE60E9A}" dt="2018-06-22T17:04:56.926" v="210" actId="1076"/>
          <ac:picMkLst>
            <pc:docMk/>
            <pc:sldMk cId="1991202083" sldId="315"/>
            <ac:picMk id="5" creationId="{15F561F6-9179-400C-B8EA-47FB0D651049}"/>
          </ac:picMkLst>
        </pc:picChg>
        <pc:picChg chg="add del mod">
          <ac:chgData name="Ilia Semenov" userId="e33975c3172c55bf" providerId="LiveId" clId="{A1FDFD97-4A1F-4FFE-9CD2-248A9AE60E9A}" dt="2018-06-22T17:03:18.316" v="162" actId="478"/>
          <ac:picMkLst>
            <pc:docMk/>
            <pc:sldMk cId="1991202083" sldId="315"/>
            <ac:picMk id="6" creationId="{CFFE9816-B928-4E26-BD4E-3F869D0F14F9}"/>
          </ac:picMkLst>
        </pc:picChg>
        <pc:picChg chg="add del mod">
          <ac:chgData name="Ilia Semenov" userId="e33975c3172c55bf" providerId="LiveId" clId="{A1FDFD97-4A1F-4FFE-9CD2-248A9AE60E9A}" dt="2018-06-22T17:03:39.829" v="165" actId="478"/>
          <ac:picMkLst>
            <pc:docMk/>
            <pc:sldMk cId="1991202083" sldId="315"/>
            <ac:picMk id="7" creationId="{6CDA610E-A821-4AA4-95A2-1AFDF74417E6}"/>
          </ac:picMkLst>
        </pc:picChg>
        <pc:picChg chg="add mod">
          <ac:chgData name="Ilia Semenov" userId="e33975c3172c55bf" providerId="LiveId" clId="{A1FDFD97-4A1F-4FFE-9CD2-248A9AE60E9A}" dt="2018-06-22T17:05:00.217" v="211" actId="1076"/>
          <ac:picMkLst>
            <pc:docMk/>
            <pc:sldMk cId="1991202083" sldId="315"/>
            <ac:picMk id="8" creationId="{DA9A5D97-A609-42E2-A58F-2BFABE5E7620}"/>
          </ac:picMkLst>
        </pc:picChg>
        <pc:picChg chg="add mod">
          <ac:chgData name="Ilia Semenov" userId="e33975c3172c55bf" providerId="LiveId" clId="{A1FDFD97-4A1F-4FFE-9CD2-248A9AE60E9A}" dt="2018-06-22T17:05:07.828" v="212" actId="1076"/>
          <ac:picMkLst>
            <pc:docMk/>
            <pc:sldMk cId="1991202083" sldId="315"/>
            <ac:picMk id="9" creationId="{C7144D55-E67E-45E1-A1A0-1F585A2A75F5}"/>
          </ac:picMkLst>
        </pc:picChg>
        <pc:cxnChg chg="add mod">
          <ac:chgData name="Ilia Semenov" userId="e33975c3172c55bf" providerId="LiveId" clId="{A1FDFD97-4A1F-4FFE-9CD2-248A9AE60E9A}" dt="2018-06-22T17:04:49.519" v="209" actId="1076"/>
          <ac:cxnSpMkLst>
            <pc:docMk/>
            <pc:sldMk cId="1991202083" sldId="315"/>
            <ac:cxnSpMk id="15" creationId="{462C406C-325F-4950-A262-CF97ABF86920}"/>
          </ac:cxnSpMkLst>
        </pc:cxnChg>
        <pc:cxnChg chg="add mod">
          <ac:chgData name="Ilia Semenov" userId="e33975c3172c55bf" providerId="LiveId" clId="{A1FDFD97-4A1F-4FFE-9CD2-248A9AE60E9A}" dt="2018-06-22T17:04:49.519" v="209" actId="1076"/>
          <ac:cxnSpMkLst>
            <pc:docMk/>
            <pc:sldMk cId="1991202083" sldId="315"/>
            <ac:cxnSpMk id="16" creationId="{FB9163D4-C471-47D9-82A2-C27EA89B7FA1}"/>
          </ac:cxnSpMkLst>
        </pc:cxnChg>
        <pc:cxnChg chg="add mod">
          <ac:chgData name="Ilia Semenov" userId="e33975c3172c55bf" providerId="LiveId" clId="{A1FDFD97-4A1F-4FFE-9CD2-248A9AE60E9A}" dt="2018-06-22T17:05:07.828" v="212" actId="1076"/>
          <ac:cxnSpMkLst>
            <pc:docMk/>
            <pc:sldMk cId="1991202083" sldId="315"/>
            <ac:cxnSpMk id="21" creationId="{684D0D5C-36F0-485A-86B1-722A60982FAA}"/>
          </ac:cxnSpMkLst>
        </pc:cxnChg>
      </pc:sldChg>
      <pc:sldChg chg="modSp">
        <pc:chgData name="Ilia Semenov" userId="e33975c3172c55bf" providerId="LiveId" clId="{A1FDFD97-4A1F-4FFE-9CD2-248A9AE60E9A}" dt="2018-06-24T14:40:53.347" v="223" actId="20577"/>
        <pc:sldMkLst>
          <pc:docMk/>
          <pc:sldMk cId="462316643" sldId="316"/>
        </pc:sldMkLst>
        <pc:spChg chg="mod">
          <ac:chgData name="Ilia Semenov" userId="e33975c3172c55bf" providerId="LiveId" clId="{A1FDFD97-4A1F-4FFE-9CD2-248A9AE60E9A}" dt="2018-06-24T14:40:42.131" v="220" actId="20577"/>
          <ac:spMkLst>
            <pc:docMk/>
            <pc:sldMk cId="462316643" sldId="316"/>
            <ac:spMk id="20" creationId="{A3BF1583-80E0-4948-904C-C45BD41AA7F1}"/>
          </ac:spMkLst>
        </pc:spChg>
        <pc:spChg chg="mod">
          <ac:chgData name="Ilia Semenov" userId="e33975c3172c55bf" providerId="LiveId" clId="{A1FDFD97-4A1F-4FFE-9CD2-248A9AE60E9A}" dt="2018-06-24T14:40:53.347" v="223" actId="20577"/>
          <ac:spMkLst>
            <pc:docMk/>
            <pc:sldMk cId="462316643" sldId="316"/>
            <ac:spMk id="23" creationId="{A3BF1583-80E0-4948-904C-C45BD41AA7F1}"/>
          </ac:spMkLst>
        </pc:spChg>
      </pc:sldChg>
      <pc:sldChg chg="modSp">
        <pc:chgData name="Ilia Semenov" userId="e33975c3172c55bf" providerId="LiveId" clId="{A1FDFD97-4A1F-4FFE-9CD2-248A9AE60E9A}" dt="2018-06-24T20:56:54.357" v="597" actId="1076"/>
        <pc:sldMkLst>
          <pc:docMk/>
          <pc:sldMk cId="1224570387" sldId="321"/>
        </pc:sldMkLst>
        <pc:spChg chg="mod">
          <ac:chgData name="Ilia Semenov" userId="e33975c3172c55bf" providerId="LiveId" clId="{A1FDFD97-4A1F-4FFE-9CD2-248A9AE60E9A}" dt="2018-06-24T20:56:54.357" v="597" actId="1076"/>
          <ac:spMkLst>
            <pc:docMk/>
            <pc:sldMk cId="1224570387" sldId="321"/>
            <ac:spMk id="47" creationId="{195178E9-240F-4A1E-8707-B02C6A44871F}"/>
          </ac:spMkLst>
        </pc:spChg>
        <pc:spChg chg="mod">
          <ac:chgData name="Ilia Semenov" userId="e33975c3172c55bf" providerId="LiveId" clId="{A1FDFD97-4A1F-4FFE-9CD2-248A9AE60E9A}" dt="2018-06-24T20:56:54.357" v="597" actId="1076"/>
          <ac:spMkLst>
            <pc:docMk/>
            <pc:sldMk cId="1224570387" sldId="321"/>
            <ac:spMk id="48" creationId="{8B52D137-0084-4212-B43E-9E4ACC7FF49E}"/>
          </ac:spMkLst>
        </pc:spChg>
        <pc:spChg chg="mod">
          <ac:chgData name="Ilia Semenov" userId="e33975c3172c55bf" providerId="LiveId" clId="{A1FDFD97-4A1F-4FFE-9CD2-248A9AE60E9A}" dt="2018-06-24T20:56:54.357" v="597" actId="1076"/>
          <ac:spMkLst>
            <pc:docMk/>
            <pc:sldMk cId="1224570387" sldId="321"/>
            <ac:spMk id="59" creationId="{1E2F75C0-A426-4210-967F-3977E699255D}"/>
          </ac:spMkLst>
        </pc:spChg>
        <pc:spChg chg="mod">
          <ac:chgData name="Ilia Semenov" userId="e33975c3172c55bf" providerId="LiveId" clId="{A1FDFD97-4A1F-4FFE-9CD2-248A9AE60E9A}" dt="2018-06-24T20:56:54.357" v="597" actId="1076"/>
          <ac:spMkLst>
            <pc:docMk/>
            <pc:sldMk cId="1224570387" sldId="321"/>
            <ac:spMk id="60" creationId="{3CDE2CF2-4EFD-4150-AF53-F333B5081B91}"/>
          </ac:spMkLst>
        </pc:spChg>
        <pc:spChg chg="mod">
          <ac:chgData name="Ilia Semenov" userId="e33975c3172c55bf" providerId="LiveId" clId="{A1FDFD97-4A1F-4FFE-9CD2-248A9AE60E9A}" dt="2018-06-24T20:56:54.357" v="597" actId="1076"/>
          <ac:spMkLst>
            <pc:docMk/>
            <pc:sldMk cId="1224570387" sldId="321"/>
            <ac:spMk id="61" creationId="{D8CC0F94-8A4F-4F8B-B336-618532AB58C2}"/>
          </ac:spMkLst>
        </pc:spChg>
        <pc:spChg chg="mod">
          <ac:chgData name="Ilia Semenov" userId="e33975c3172c55bf" providerId="LiveId" clId="{A1FDFD97-4A1F-4FFE-9CD2-248A9AE60E9A}" dt="2018-06-24T20:56:54.357" v="597" actId="1076"/>
          <ac:spMkLst>
            <pc:docMk/>
            <pc:sldMk cId="1224570387" sldId="321"/>
            <ac:spMk id="62" creationId="{F1601DAF-55CC-4252-9D40-C805D4956BC8}"/>
          </ac:spMkLst>
        </pc:spChg>
        <pc:spChg chg="mod">
          <ac:chgData name="Ilia Semenov" userId="e33975c3172c55bf" providerId="LiveId" clId="{A1FDFD97-4A1F-4FFE-9CD2-248A9AE60E9A}" dt="2018-06-24T20:56:54.357" v="597" actId="1076"/>
          <ac:spMkLst>
            <pc:docMk/>
            <pc:sldMk cId="1224570387" sldId="321"/>
            <ac:spMk id="63" creationId="{CA579B13-3277-4191-AD49-C050F6C0CFD6}"/>
          </ac:spMkLst>
        </pc:spChg>
        <pc:spChg chg="mod">
          <ac:chgData name="Ilia Semenov" userId="e33975c3172c55bf" providerId="LiveId" clId="{A1FDFD97-4A1F-4FFE-9CD2-248A9AE60E9A}" dt="2018-06-24T20:56:54.357" v="597" actId="1076"/>
          <ac:spMkLst>
            <pc:docMk/>
            <pc:sldMk cId="1224570387" sldId="321"/>
            <ac:spMk id="65" creationId="{0FE280ED-19B1-4644-B569-DF08C7C886B0}"/>
          </ac:spMkLst>
        </pc:spChg>
        <pc:spChg chg="mod">
          <ac:chgData name="Ilia Semenov" userId="e33975c3172c55bf" providerId="LiveId" clId="{A1FDFD97-4A1F-4FFE-9CD2-248A9AE60E9A}" dt="2018-06-24T20:56:54.357" v="597" actId="1076"/>
          <ac:spMkLst>
            <pc:docMk/>
            <pc:sldMk cId="1224570387" sldId="321"/>
            <ac:spMk id="67" creationId="{4B1E9802-B091-4FD1-A67F-A5B0CA365A97}"/>
          </ac:spMkLst>
        </pc:spChg>
        <pc:spChg chg="mod">
          <ac:chgData name="Ilia Semenov" userId="e33975c3172c55bf" providerId="LiveId" clId="{A1FDFD97-4A1F-4FFE-9CD2-248A9AE60E9A}" dt="2018-06-24T20:56:54.357" v="597" actId="1076"/>
          <ac:spMkLst>
            <pc:docMk/>
            <pc:sldMk cId="1224570387" sldId="321"/>
            <ac:spMk id="68" creationId="{9D8BE40B-BE1A-4A4B-9FC3-230173F111E4}"/>
          </ac:spMkLst>
        </pc:spChg>
        <pc:spChg chg="mod">
          <ac:chgData name="Ilia Semenov" userId="e33975c3172c55bf" providerId="LiveId" clId="{A1FDFD97-4A1F-4FFE-9CD2-248A9AE60E9A}" dt="2018-06-24T20:56:54.357" v="597" actId="1076"/>
          <ac:spMkLst>
            <pc:docMk/>
            <pc:sldMk cId="1224570387" sldId="321"/>
            <ac:spMk id="75" creationId="{B4EC9999-CEE5-4531-B442-C6184208D94C}"/>
          </ac:spMkLst>
        </pc:spChg>
        <pc:spChg chg="mod">
          <ac:chgData name="Ilia Semenov" userId="e33975c3172c55bf" providerId="LiveId" clId="{A1FDFD97-4A1F-4FFE-9CD2-248A9AE60E9A}" dt="2018-06-24T20:56:54.357" v="597" actId="1076"/>
          <ac:spMkLst>
            <pc:docMk/>
            <pc:sldMk cId="1224570387" sldId="321"/>
            <ac:spMk id="76" creationId="{ABE761D5-4F25-4CEA-920B-65ACC079B745}"/>
          </ac:spMkLst>
        </pc:spChg>
        <pc:spChg chg="mod">
          <ac:chgData name="Ilia Semenov" userId="e33975c3172c55bf" providerId="LiveId" clId="{A1FDFD97-4A1F-4FFE-9CD2-248A9AE60E9A}" dt="2018-06-24T20:56:54.357" v="597" actId="1076"/>
          <ac:spMkLst>
            <pc:docMk/>
            <pc:sldMk cId="1224570387" sldId="321"/>
            <ac:spMk id="77" creationId="{80C45FA2-2E55-4A69-AA3B-AAA16CFC554E}"/>
          </ac:spMkLst>
        </pc:spChg>
        <pc:spChg chg="mod">
          <ac:chgData name="Ilia Semenov" userId="e33975c3172c55bf" providerId="LiveId" clId="{A1FDFD97-4A1F-4FFE-9CD2-248A9AE60E9A}" dt="2018-06-24T20:56:54.357" v="597" actId="1076"/>
          <ac:spMkLst>
            <pc:docMk/>
            <pc:sldMk cId="1224570387" sldId="321"/>
            <ac:spMk id="80" creationId="{25514B6C-E73A-4311-88E9-1AD80879DD1F}"/>
          </ac:spMkLst>
        </pc:spChg>
        <pc:spChg chg="mod">
          <ac:chgData name="Ilia Semenov" userId="e33975c3172c55bf" providerId="LiveId" clId="{A1FDFD97-4A1F-4FFE-9CD2-248A9AE60E9A}" dt="2018-06-24T20:56:54.357" v="597" actId="1076"/>
          <ac:spMkLst>
            <pc:docMk/>
            <pc:sldMk cId="1224570387" sldId="321"/>
            <ac:spMk id="83" creationId="{71A9863C-A035-43ED-A663-35735E17CDA7}"/>
          </ac:spMkLst>
        </pc:spChg>
        <pc:spChg chg="mod">
          <ac:chgData name="Ilia Semenov" userId="e33975c3172c55bf" providerId="LiveId" clId="{A1FDFD97-4A1F-4FFE-9CD2-248A9AE60E9A}" dt="2018-06-24T20:56:54.357" v="597" actId="1076"/>
          <ac:spMkLst>
            <pc:docMk/>
            <pc:sldMk cId="1224570387" sldId="321"/>
            <ac:spMk id="84" creationId="{837D96E1-4044-4F13-A44A-7A3494ABB5EF}"/>
          </ac:spMkLst>
        </pc:spChg>
        <pc:spChg chg="mod">
          <ac:chgData name="Ilia Semenov" userId="e33975c3172c55bf" providerId="LiveId" clId="{A1FDFD97-4A1F-4FFE-9CD2-248A9AE60E9A}" dt="2018-06-24T20:56:54.357" v="597" actId="1076"/>
          <ac:spMkLst>
            <pc:docMk/>
            <pc:sldMk cId="1224570387" sldId="321"/>
            <ac:spMk id="85" creationId="{102C0DA6-5714-4BB7-B87B-7E32337432C9}"/>
          </ac:spMkLst>
        </pc:spChg>
        <pc:spChg chg="mod">
          <ac:chgData name="Ilia Semenov" userId="e33975c3172c55bf" providerId="LiveId" clId="{A1FDFD97-4A1F-4FFE-9CD2-248A9AE60E9A}" dt="2018-06-24T20:56:54.357" v="597" actId="1076"/>
          <ac:spMkLst>
            <pc:docMk/>
            <pc:sldMk cId="1224570387" sldId="321"/>
            <ac:spMk id="86" creationId="{F764BC97-5A17-4F2E-8518-49406381FD99}"/>
          </ac:spMkLst>
        </pc:spChg>
        <pc:spChg chg="mod">
          <ac:chgData name="Ilia Semenov" userId="e33975c3172c55bf" providerId="LiveId" clId="{A1FDFD97-4A1F-4FFE-9CD2-248A9AE60E9A}" dt="2018-06-24T20:56:54.357" v="597" actId="1076"/>
          <ac:spMkLst>
            <pc:docMk/>
            <pc:sldMk cId="1224570387" sldId="321"/>
            <ac:spMk id="92" creationId="{84B13F58-0961-4176-875B-CDDB3D9F5C7F}"/>
          </ac:spMkLst>
        </pc:spChg>
        <pc:spChg chg="mod">
          <ac:chgData name="Ilia Semenov" userId="e33975c3172c55bf" providerId="LiveId" clId="{A1FDFD97-4A1F-4FFE-9CD2-248A9AE60E9A}" dt="2018-06-24T20:56:54.357" v="597" actId="1076"/>
          <ac:spMkLst>
            <pc:docMk/>
            <pc:sldMk cId="1224570387" sldId="321"/>
            <ac:spMk id="93" creationId="{3126C688-BD01-4CA9-B253-25B718B85E12}"/>
          </ac:spMkLst>
        </pc:spChg>
        <pc:spChg chg="mod">
          <ac:chgData name="Ilia Semenov" userId="e33975c3172c55bf" providerId="LiveId" clId="{A1FDFD97-4A1F-4FFE-9CD2-248A9AE60E9A}" dt="2018-06-24T20:56:54.357" v="597" actId="1076"/>
          <ac:spMkLst>
            <pc:docMk/>
            <pc:sldMk cId="1224570387" sldId="321"/>
            <ac:spMk id="94" creationId="{18A3D545-7D7F-4D03-9CA6-2742714FA02D}"/>
          </ac:spMkLst>
        </pc:spChg>
        <pc:spChg chg="mod">
          <ac:chgData name="Ilia Semenov" userId="e33975c3172c55bf" providerId="LiveId" clId="{A1FDFD97-4A1F-4FFE-9CD2-248A9AE60E9A}" dt="2018-06-24T20:56:54.357" v="597" actId="1076"/>
          <ac:spMkLst>
            <pc:docMk/>
            <pc:sldMk cId="1224570387" sldId="321"/>
            <ac:spMk id="95" creationId="{16F3EC23-06F0-4157-BEB3-F4DC351C89CF}"/>
          </ac:spMkLst>
        </pc:spChg>
        <pc:spChg chg="mod">
          <ac:chgData name="Ilia Semenov" userId="e33975c3172c55bf" providerId="LiveId" clId="{A1FDFD97-4A1F-4FFE-9CD2-248A9AE60E9A}" dt="2018-06-24T20:56:54.357" v="597" actId="1076"/>
          <ac:spMkLst>
            <pc:docMk/>
            <pc:sldMk cId="1224570387" sldId="321"/>
            <ac:spMk id="99" creationId="{216CE390-5123-4960-8F5E-91D9F64D73A5}"/>
          </ac:spMkLst>
        </pc:spChg>
        <pc:spChg chg="mod">
          <ac:chgData name="Ilia Semenov" userId="e33975c3172c55bf" providerId="LiveId" clId="{A1FDFD97-4A1F-4FFE-9CD2-248A9AE60E9A}" dt="2018-06-24T20:56:54.357" v="597" actId="1076"/>
          <ac:spMkLst>
            <pc:docMk/>
            <pc:sldMk cId="1224570387" sldId="321"/>
            <ac:spMk id="100" creationId="{A9C62420-1B6B-4F6F-A3B9-07ADF730990D}"/>
          </ac:spMkLst>
        </pc:spChg>
        <pc:picChg chg="mod">
          <ac:chgData name="Ilia Semenov" userId="e33975c3172c55bf" providerId="LiveId" clId="{A1FDFD97-4A1F-4FFE-9CD2-248A9AE60E9A}" dt="2018-06-24T20:56:54.357" v="597" actId="1076"/>
          <ac:picMkLst>
            <pc:docMk/>
            <pc:sldMk cId="1224570387" sldId="321"/>
            <ac:picMk id="58" creationId="{8114A9FE-07DD-4935-891D-6F351A642F3C}"/>
          </ac:picMkLst>
        </pc:picChg>
        <pc:cxnChg chg="mod">
          <ac:chgData name="Ilia Semenov" userId="e33975c3172c55bf" providerId="LiveId" clId="{A1FDFD97-4A1F-4FFE-9CD2-248A9AE60E9A}" dt="2018-06-24T20:56:54.357" v="597" actId="1076"/>
          <ac:cxnSpMkLst>
            <pc:docMk/>
            <pc:sldMk cId="1224570387" sldId="321"/>
            <ac:cxnSpMk id="49" creationId="{F676EEEE-A852-4180-9891-6923F634A246}"/>
          </ac:cxnSpMkLst>
        </pc:cxnChg>
        <pc:cxnChg chg="mod">
          <ac:chgData name="Ilia Semenov" userId="e33975c3172c55bf" providerId="LiveId" clId="{A1FDFD97-4A1F-4FFE-9CD2-248A9AE60E9A}" dt="2018-06-24T20:56:54.357" v="597" actId="1076"/>
          <ac:cxnSpMkLst>
            <pc:docMk/>
            <pc:sldMk cId="1224570387" sldId="321"/>
            <ac:cxnSpMk id="51" creationId="{51D3036C-0592-404D-919D-80BAEC2ACEE9}"/>
          </ac:cxnSpMkLst>
        </pc:cxnChg>
        <pc:cxnChg chg="mod">
          <ac:chgData name="Ilia Semenov" userId="e33975c3172c55bf" providerId="LiveId" clId="{A1FDFD97-4A1F-4FFE-9CD2-248A9AE60E9A}" dt="2018-06-24T20:56:54.357" v="597" actId="1076"/>
          <ac:cxnSpMkLst>
            <pc:docMk/>
            <pc:sldMk cId="1224570387" sldId="321"/>
            <ac:cxnSpMk id="52" creationId="{11D17C22-C585-4A90-BA39-7F06538FF687}"/>
          </ac:cxnSpMkLst>
        </pc:cxnChg>
        <pc:cxnChg chg="mod">
          <ac:chgData name="Ilia Semenov" userId="e33975c3172c55bf" providerId="LiveId" clId="{A1FDFD97-4A1F-4FFE-9CD2-248A9AE60E9A}" dt="2018-06-24T20:56:54.357" v="597" actId="1076"/>
          <ac:cxnSpMkLst>
            <pc:docMk/>
            <pc:sldMk cId="1224570387" sldId="321"/>
            <ac:cxnSpMk id="53" creationId="{CD9B7E9C-CD52-437A-9618-502007B2575F}"/>
          </ac:cxnSpMkLst>
        </pc:cxnChg>
        <pc:cxnChg chg="mod">
          <ac:chgData name="Ilia Semenov" userId="e33975c3172c55bf" providerId="LiveId" clId="{A1FDFD97-4A1F-4FFE-9CD2-248A9AE60E9A}" dt="2018-06-24T20:56:54.357" v="597" actId="1076"/>
          <ac:cxnSpMkLst>
            <pc:docMk/>
            <pc:sldMk cId="1224570387" sldId="321"/>
            <ac:cxnSpMk id="54" creationId="{C3AD8AEE-06EF-4091-AC87-FCEF38B9F6F4}"/>
          </ac:cxnSpMkLst>
        </pc:cxnChg>
        <pc:cxnChg chg="mod">
          <ac:chgData name="Ilia Semenov" userId="e33975c3172c55bf" providerId="LiveId" clId="{A1FDFD97-4A1F-4FFE-9CD2-248A9AE60E9A}" dt="2018-06-24T20:56:54.357" v="597" actId="1076"/>
          <ac:cxnSpMkLst>
            <pc:docMk/>
            <pc:sldMk cId="1224570387" sldId="321"/>
            <ac:cxnSpMk id="56" creationId="{7B9C5CEB-A608-46ED-B29A-BFC263009AD5}"/>
          </ac:cxnSpMkLst>
        </pc:cxnChg>
        <pc:cxnChg chg="mod">
          <ac:chgData name="Ilia Semenov" userId="e33975c3172c55bf" providerId="LiveId" clId="{A1FDFD97-4A1F-4FFE-9CD2-248A9AE60E9A}" dt="2018-06-24T20:56:54.357" v="597" actId="1076"/>
          <ac:cxnSpMkLst>
            <pc:docMk/>
            <pc:sldMk cId="1224570387" sldId="321"/>
            <ac:cxnSpMk id="57" creationId="{25539900-411C-4FBD-A3E7-ED1069FD0B77}"/>
          </ac:cxnSpMkLst>
        </pc:cxnChg>
        <pc:cxnChg chg="mod">
          <ac:chgData name="Ilia Semenov" userId="e33975c3172c55bf" providerId="LiveId" clId="{A1FDFD97-4A1F-4FFE-9CD2-248A9AE60E9A}" dt="2018-06-24T20:56:54.357" v="597" actId="1076"/>
          <ac:cxnSpMkLst>
            <pc:docMk/>
            <pc:sldMk cId="1224570387" sldId="321"/>
            <ac:cxnSpMk id="81" creationId="{2C9CD569-845C-477B-8A0D-A5F17D90C76C}"/>
          </ac:cxnSpMkLst>
        </pc:cxnChg>
        <pc:cxnChg chg="mod">
          <ac:chgData name="Ilia Semenov" userId="e33975c3172c55bf" providerId="LiveId" clId="{A1FDFD97-4A1F-4FFE-9CD2-248A9AE60E9A}" dt="2018-06-24T20:56:54.357" v="597" actId="1076"/>
          <ac:cxnSpMkLst>
            <pc:docMk/>
            <pc:sldMk cId="1224570387" sldId="321"/>
            <ac:cxnSpMk id="82" creationId="{846952E1-5BFB-4B26-9D9A-C03785B0D48F}"/>
          </ac:cxnSpMkLst>
        </pc:cxnChg>
        <pc:cxnChg chg="mod">
          <ac:chgData name="Ilia Semenov" userId="e33975c3172c55bf" providerId="LiveId" clId="{A1FDFD97-4A1F-4FFE-9CD2-248A9AE60E9A}" dt="2018-06-24T20:56:54.357" v="597" actId="1076"/>
          <ac:cxnSpMkLst>
            <pc:docMk/>
            <pc:sldMk cId="1224570387" sldId="321"/>
            <ac:cxnSpMk id="87" creationId="{EF311D5B-8C99-4395-A0EC-0335E1787FBC}"/>
          </ac:cxnSpMkLst>
        </pc:cxnChg>
        <pc:cxnChg chg="mod">
          <ac:chgData name="Ilia Semenov" userId="e33975c3172c55bf" providerId="LiveId" clId="{A1FDFD97-4A1F-4FFE-9CD2-248A9AE60E9A}" dt="2018-06-24T20:56:54.357" v="597" actId="1076"/>
          <ac:cxnSpMkLst>
            <pc:docMk/>
            <pc:sldMk cId="1224570387" sldId="321"/>
            <ac:cxnSpMk id="88" creationId="{45D03193-4D46-4A14-932A-2D8F77E4D52D}"/>
          </ac:cxnSpMkLst>
        </pc:cxnChg>
        <pc:cxnChg chg="mod">
          <ac:chgData name="Ilia Semenov" userId="e33975c3172c55bf" providerId="LiveId" clId="{A1FDFD97-4A1F-4FFE-9CD2-248A9AE60E9A}" dt="2018-06-24T20:56:54.357" v="597" actId="1076"/>
          <ac:cxnSpMkLst>
            <pc:docMk/>
            <pc:sldMk cId="1224570387" sldId="321"/>
            <ac:cxnSpMk id="89" creationId="{672CC33C-A5AC-45B6-9307-9F02179917FC}"/>
          </ac:cxnSpMkLst>
        </pc:cxnChg>
        <pc:cxnChg chg="mod">
          <ac:chgData name="Ilia Semenov" userId="e33975c3172c55bf" providerId="LiveId" clId="{A1FDFD97-4A1F-4FFE-9CD2-248A9AE60E9A}" dt="2018-06-24T20:56:54.357" v="597" actId="1076"/>
          <ac:cxnSpMkLst>
            <pc:docMk/>
            <pc:sldMk cId="1224570387" sldId="321"/>
            <ac:cxnSpMk id="101" creationId="{4EA5C4FE-0070-45E8-8252-DE0E849C4A5E}"/>
          </ac:cxnSpMkLst>
        </pc:cxnChg>
        <pc:cxnChg chg="mod">
          <ac:chgData name="Ilia Semenov" userId="e33975c3172c55bf" providerId="LiveId" clId="{A1FDFD97-4A1F-4FFE-9CD2-248A9AE60E9A}" dt="2018-06-24T20:56:54.357" v="597" actId="1076"/>
          <ac:cxnSpMkLst>
            <pc:docMk/>
            <pc:sldMk cId="1224570387" sldId="321"/>
            <ac:cxnSpMk id="103" creationId="{6A0ACC7F-7AB6-4B4B-909F-F78892912BA5}"/>
          </ac:cxnSpMkLst>
        </pc:cxnChg>
        <pc:cxnChg chg="mod">
          <ac:chgData name="Ilia Semenov" userId="e33975c3172c55bf" providerId="LiveId" clId="{A1FDFD97-4A1F-4FFE-9CD2-248A9AE60E9A}" dt="2018-06-24T20:56:54.357" v="597" actId="1076"/>
          <ac:cxnSpMkLst>
            <pc:docMk/>
            <pc:sldMk cId="1224570387" sldId="321"/>
            <ac:cxnSpMk id="104" creationId="{F00F82D4-BFB9-410F-B3D7-5E3D7F16FD42}"/>
          </ac:cxnSpMkLst>
        </pc:cxnChg>
        <pc:cxnChg chg="mod">
          <ac:chgData name="Ilia Semenov" userId="e33975c3172c55bf" providerId="LiveId" clId="{A1FDFD97-4A1F-4FFE-9CD2-248A9AE60E9A}" dt="2018-06-24T20:56:54.357" v="597" actId="1076"/>
          <ac:cxnSpMkLst>
            <pc:docMk/>
            <pc:sldMk cId="1224570387" sldId="321"/>
            <ac:cxnSpMk id="105" creationId="{22A2B9DB-3948-453A-827A-E4D305EFBC1A}"/>
          </ac:cxnSpMkLst>
        </pc:cxnChg>
      </pc:sldChg>
      <pc:sldChg chg="addSp delSp modSp">
        <pc:chgData name="Ilia Semenov" userId="e33975c3172c55bf" providerId="LiveId" clId="{A1FDFD97-4A1F-4FFE-9CD2-248A9AE60E9A}" dt="2018-06-27T06:44:09.208" v="732"/>
        <pc:sldMkLst>
          <pc:docMk/>
          <pc:sldMk cId="3930475965" sldId="323"/>
        </pc:sldMkLst>
        <pc:graphicFrameChg chg="del mod">
          <ac:chgData name="Ilia Semenov" userId="e33975c3172c55bf" providerId="LiveId" clId="{A1FDFD97-4A1F-4FFE-9CD2-248A9AE60E9A}" dt="2018-06-27T06:41:08.456" v="715" actId="478"/>
          <ac:graphicFrameMkLst>
            <pc:docMk/>
            <pc:sldMk cId="3930475965" sldId="323"/>
            <ac:graphicFrameMk id="3" creationId="{DD9A0B10-1037-44BA-B268-22C39656379F}"/>
          </ac:graphicFrameMkLst>
        </pc:graphicFrameChg>
        <pc:graphicFrameChg chg="del mod">
          <ac:chgData name="Ilia Semenov" userId="e33975c3172c55bf" providerId="LiveId" clId="{A1FDFD97-4A1F-4FFE-9CD2-248A9AE60E9A}" dt="2018-06-27T06:41:38.192" v="724" actId="478"/>
          <ac:graphicFrameMkLst>
            <pc:docMk/>
            <pc:sldMk cId="3930475965" sldId="323"/>
            <ac:graphicFrameMk id="4" creationId="{5C27B605-0C60-49D7-BB37-751234DC37AC}"/>
          </ac:graphicFrameMkLst>
        </pc:graphicFrameChg>
        <pc:graphicFrameChg chg="add mod">
          <ac:chgData name="Ilia Semenov" userId="e33975c3172c55bf" providerId="LiveId" clId="{A1FDFD97-4A1F-4FFE-9CD2-248A9AE60E9A}" dt="2018-06-27T06:44:09.204" v="731"/>
          <ac:graphicFrameMkLst>
            <pc:docMk/>
            <pc:sldMk cId="3930475965" sldId="323"/>
            <ac:graphicFrameMk id="11" creationId="{5A3B2D58-5670-4FDF-AED1-42A6FA618CB9}"/>
          </ac:graphicFrameMkLst>
        </pc:graphicFrameChg>
        <pc:graphicFrameChg chg="add mod">
          <ac:chgData name="Ilia Semenov" userId="e33975c3172c55bf" providerId="LiveId" clId="{A1FDFD97-4A1F-4FFE-9CD2-248A9AE60E9A}" dt="2018-06-27T06:44:09.208" v="732"/>
          <ac:graphicFrameMkLst>
            <pc:docMk/>
            <pc:sldMk cId="3930475965" sldId="323"/>
            <ac:graphicFrameMk id="15" creationId="{768B118E-AB55-47A8-9F15-CA268E4D100D}"/>
          </ac:graphicFrameMkLst>
        </pc:graphicFrameChg>
      </pc:sldChg>
      <pc:sldChg chg="addSp delSp">
        <pc:chgData name="Ilia Semenov" userId="e33975c3172c55bf" providerId="LiveId" clId="{A1FDFD97-4A1F-4FFE-9CD2-248A9AE60E9A}" dt="2018-06-27T06:46:16.935" v="744" actId="478"/>
        <pc:sldMkLst>
          <pc:docMk/>
          <pc:sldMk cId="4009290596" sldId="327"/>
        </pc:sldMkLst>
        <pc:picChg chg="add del">
          <ac:chgData name="Ilia Semenov" userId="e33975c3172c55bf" providerId="LiveId" clId="{A1FDFD97-4A1F-4FFE-9CD2-248A9AE60E9A}" dt="2018-06-27T06:46:11.474" v="741"/>
          <ac:picMkLst>
            <pc:docMk/>
            <pc:sldMk cId="4009290596" sldId="327"/>
            <ac:picMk id="3" creationId="{67488510-8D6C-44ED-92C4-EC1A928E0146}"/>
          </ac:picMkLst>
        </pc:picChg>
        <pc:picChg chg="add del">
          <ac:chgData name="Ilia Semenov" userId="e33975c3172c55bf" providerId="LiveId" clId="{A1FDFD97-4A1F-4FFE-9CD2-248A9AE60E9A}" dt="2018-06-27T06:46:12.116" v="742" actId="478"/>
          <ac:picMkLst>
            <pc:docMk/>
            <pc:sldMk cId="4009290596" sldId="327"/>
            <ac:picMk id="4" creationId="{DA92058E-F050-483B-B336-CB6EE577022A}"/>
          </ac:picMkLst>
        </pc:picChg>
        <pc:picChg chg="add del">
          <ac:chgData name="Ilia Semenov" userId="e33975c3172c55bf" providerId="LiveId" clId="{A1FDFD97-4A1F-4FFE-9CD2-248A9AE60E9A}" dt="2018-06-27T06:46:16.935" v="744" actId="478"/>
          <ac:picMkLst>
            <pc:docMk/>
            <pc:sldMk cId="4009290596" sldId="327"/>
            <ac:picMk id="5" creationId="{302BBF66-0DB7-430C-827D-4EB3B5213014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8C736-DE49-8342-AF02-15C6BCFD99AD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A9213-B38F-5942-B1D1-1C8043C4C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82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A9213-B38F-5942-B1D1-1C8043C4C915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847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CDA00-4228-124D-9B49-0D81DBB78416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942A-6E36-BE45-9C85-B8D9EC0B81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CDA00-4228-124D-9B49-0D81DBB78416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942A-6E36-BE45-9C85-B8D9EC0B81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CDA00-4228-124D-9B49-0D81DBB78416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942A-6E36-BE45-9C85-B8D9EC0B81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282722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CDA00-4228-124D-9B49-0D81DBB78416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942A-6E36-BE45-9C85-B8D9EC0B81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CDA00-4228-124D-9B49-0D81DBB78416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942A-6E36-BE45-9C85-B8D9EC0B81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CDA00-4228-124D-9B49-0D81DBB78416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942A-6E36-BE45-9C85-B8D9EC0B81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CDA00-4228-124D-9B49-0D81DBB78416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942A-6E36-BE45-9C85-B8D9EC0B81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CDA00-4228-124D-9B49-0D81DBB78416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942A-6E36-BE45-9C85-B8D9EC0B81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CDA00-4228-124D-9B49-0D81DBB78416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942A-6E36-BE45-9C85-B8D9EC0B81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CDA00-4228-124D-9B49-0D81DBB78416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942A-6E36-BE45-9C85-B8D9EC0B81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CDA00-4228-124D-9B49-0D81DBB78416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942A-6E36-BE45-9C85-B8D9EC0B81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CDA00-4228-124D-9B49-0D81DBB78416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C942A-6E36-BE45-9C85-B8D9EC0B81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94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emf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control" Target="../activeX/activeX2.xml"/><Relationship Id="rId7" Type="http://schemas.openxmlformats.org/officeDocument/2006/relationships/image" Target="../media/image9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control" Target="../activeX/activeX4.xml"/><Relationship Id="rId7" Type="http://schemas.openxmlformats.org/officeDocument/2006/relationships/image" Target="../media/image9.png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Прямоугольник"/>
          <p:cNvSpPr/>
          <p:nvPr/>
        </p:nvSpPr>
        <p:spPr>
          <a:xfrm>
            <a:off x="-628" y="-9760"/>
            <a:ext cx="13350389" cy="3379130"/>
          </a:xfrm>
          <a:prstGeom prst="rect">
            <a:avLst/>
          </a:prstGeom>
          <a:solidFill>
            <a:srgbClr val="EA5E4B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6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rcRect t="62050" r="14013" b="5918"/>
          <a:stretch>
            <a:fillRect/>
          </a:stretch>
        </p:blipFill>
        <p:spPr>
          <a:xfrm>
            <a:off x="348450" y="185918"/>
            <a:ext cx="11842955" cy="2723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6744" y="899524"/>
            <a:ext cx="3925032" cy="1615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8642144" y="903372"/>
            <a:ext cx="1821999" cy="447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75183" y="878368"/>
            <a:ext cx="1974417" cy="497306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832 Hermosa Ave. Hermosa Beach, CA 90254…"/>
          <p:cNvSpPr txBox="1"/>
          <p:nvPr/>
        </p:nvSpPr>
        <p:spPr>
          <a:xfrm>
            <a:off x="3365023" y="3714849"/>
            <a:ext cx="5868473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53535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ru-RU" dirty="0"/>
              <a:t>СППР с использованием ресурсов FHIR®</a:t>
            </a:r>
          </a:p>
        </p:txBody>
      </p:sp>
      <p:sp>
        <p:nvSpPr>
          <p:cNvPr id="371" name="832 Hermosa Ave. Hermosa Beach, CA 90254…"/>
          <p:cNvSpPr txBox="1"/>
          <p:nvPr/>
        </p:nvSpPr>
        <p:spPr>
          <a:xfrm>
            <a:off x="4067389" y="5132820"/>
            <a:ext cx="4463741" cy="1057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27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EC5E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ru-RU" dirty="0"/>
              <a:t>Илья Семенов</a:t>
            </a:r>
          </a:p>
          <a:p>
            <a:r>
              <a:rPr lang="ru-RU" dirty="0"/>
              <a:t>Медлинкс</a:t>
            </a:r>
          </a:p>
          <a:p>
            <a:r>
              <a:rPr lang="ru-RU" dirty="0"/>
              <a:t>Санкт-Петербург, Россия</a:t>
            </a:r>
          </a:p>
        </p:txBody>
      </p:sp>
      <p:pic>
        <p:nvPicPr>
          <p:cNvPr id="373" name="Изображение" descr="Изображение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28211" y="2688802"/>
            <a:ext cx="3942160" cy="191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t="36668" r="25204" b="37859"/>
          <a:stretch/>
        </p:blipFill>
        <p:spPr>
          <a:xfrm>
            <a:off x="9829114" y="5652971"/>
            <a:ext cx="1921079" cy="615578"/>
          </a:xfrm>
          <a:prstGeom prst="rect">
            <a:avLst/>
          </a:prstGeom>
        </p:spPr>
      </p:pic>
      <p:sp>
        <p:nvSpPr>
          <p:cNvPr id="15" name="832 Hermosa Ave. Hermosa Beach, CA 90254…"/>
          <p:cNvSpPr txBox="1"/>
          <p:nvPr/>
        </p:nvSpPr>
        <p:spPr>
          <a:xfrm>
            <a:off x="757608" y="5460430"/>
            <a:ext cx="4463741" cy="724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27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EC5E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l"/>
            <a:r>
              <a:rPr lang="en-US">
                <a:solidFill>
                  <a:srgbClr val="535353"/>
                </a:solidFill>
              </a:rPr>
              <a:t>medlinx.online</a:t>
            </a:r>
            <a:br>
              <a:rPr lang="en-US" dirty="0">
                <a:solidFill>
                  <a:srgbClr val="535353"/>
                </a:solidFill>
              </a:rPr>
            </a:br>
            <a:r>
              <a:rPr lang="en-US" dirty="0" err="1">
                <a:solidFill>
                  <a:srgbClr val="535353"/>
                </a:solidFill>
              </a:rPr>
              <a:t>semenov@medlinx.online</a:t>
            </a:r>
            <a:endParaRPr lang="en-US" dirty="0">
              <a:solidFill>
                <a:srgbClr val="5353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71286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3811C1-723D-4155-ABE2-D88CF7A8C1F0}"/>
              </a:ext>
            </a:extLst>
          </p:cNvPr>
          <p:cNvSpPr txBox="1">
            <a:spLocks/>
          </p:cNvSpPr>
          <p:nvPr/>
        </p:nvSpPr>
        <p:spPr>
          <a:xfrm>
            <a:off x="914398" y="1616150"/>
            <a:ext cx="10558131" cy="4986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endParaRPr lang="en-US" sz="2200" dirty="0">
              <a:solidFill>
                <a:srgbClr val="092F65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BEB0F8A-B57C-4E7E-B24A-7C4F3CA690F7}"/>
              </a:ext>
            </a:extLst>
          </p:cNvPr>
          <p:cNvSpPr/>
          <p:nvPr/>
        </p:nvSpPr>
        <p:spPr>
          <a:xfrm>
            <a:off x="903768" y="1862102"/>
            <a:ext cx="4014240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{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   "</a:t>
            </a:r>
            <a:r>
              <a:rPr lang="en-US" sz="1000" dirty="0" err="1">
                <a:latin typeface="Arial Unicode MS"/>
              </a:rPr>
              <a:t>resourceType</a:t>
            </a:r>
            <a:r>
              <a:rPr lang="en-US" sz="1000" dirty="0">
                <a:latin typeface="Arial Unicode MS"/>
              </a:rPr>
              <a:t>": "Observation",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    "id": "5b4e4d6f-a716-400b-b4bd-b9dc493886c9",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    "meta": {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        "profile": [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            "http://api.medlinx.online/StructureDefinition/SmokingStatus"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        ]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    },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    "code": {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        "coding": [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            {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                "code": "</a:t>
            </a:r>
            <a:r>
              <a:rPr lang="en-US" sz="1000" b="1" dirty="0">
                <a:latin typeface="Arial Unicode MS"/>
              </a:rPr>
              <a:t>365981007</a:t>
            </a:r>
            <a:r>
              <a:rPr lang="en-US" sz="1000" dirty="0">
                <a:latin typeface="Arial Unicode MS"/>
              </a:rPr>
              <a:t>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                "system": "http://snomed.info/</a:t>
            </a:r>
            <a:r>
              <a:rPr lang="en-US" sz="1000" dirty="0" err="1">
                <a:latin typeface="Arial Unicode MS"/>
              </a:rPr>
              <a:t>sct</a:t>
            </a:r>
            <a:r>
              <a:rPr lang="en-US" sz="1000" dirty="0">
                <a:latin typeface="Arial Unicode MS"/>
              </a:rPr>
              <a:t>"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            }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        ]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    },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    "</a:t>
            </a:r>
            <a:r>
              <a:rPr lang="en-US" sz="1000" dirty="0" err="1">
                <a:latin typeface="Arial Unicode MS"/>
              </a:rPr>
              <a:t>valueCodeableConcept</a:t>
            </a:r>
            <a:r>
              <a:rPr lang="en-US" sz="1000" dirty="0">
                <a:latin typeface="Arial Unicode MS"/>
              </a:rPr>
              <a:t>": {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        "coding": [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            {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                "code": "</a:t>
            </a:r>
            <a:r>
              <a:rPr lang="en-US" sz="1000" b="1" dirty="0">
                <a:latin typeface="Arial Unicode MS"/>
              </a:rPr>
              <a:t>77176002</a:t>
            </a:r>
            <a:r>
              <a:rPr lang="en-US" sz="1000" dirty="0">
                <a:latin typeface="Arial Unicode MS"/>
              </a:rPr>
              <a:t>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                "system": "http://snomed.info/</a:t>
            </a:r>
            <a:r>
              <a:rPr lang="en-US" sz="1000" dirty="0" err="1">
                <a:latin typeface="Arial Unicode MS"/>
              </a:rPr>
              <a:t>sct</a:t>
            </a:r>
            <a:r>
              <a:rPr lang="en-US" sz="1000" dirty="0">
                <a:latin typeface="Arial Unicode MS"/>
              </a:rPr>
              <a:t>"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            }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        ]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    }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}</a:t>
            </a:r>
            <a:endParaRPr lang="ru-RU" sz="1000" dirty="0">
              <a:latin typeface="Arial Unicode M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2483FAA-27CC-4F37-ADCA-A7D9ECCB20BF}"/>
              </a:ext>
            </a:extLst>
          </p:cNvPr>
          <p:cNvSpPr/>
          <p:nvPr/>
        </p:nvSpPr>
        <p:spPr>
          <a:xfrm>
            <a:off x="5396104" y="4742157"/>
            <a:ext cx="217719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SCTID: </a:t>
            </a:r>
            <a:r>
              <a:rPr lang="en-US" sz="1000" b="1" dirty="0">
                <a:latin typeface="Arial Unicode MS"/>
              </a:rPr>
              <a:t>77176002</a:t>
            </a:r>
            <a:r>
              <a:rPr lang="ru-RU" sz="1000" dirty="0">
                <a:latin typeface="Arial Unicode MS"/>
              </a:rPr>
              <a:t> </a:t>
            </a:r>
            <a:r>
              <a:rPr lang="en-US" sz="1000" dirty="0">
                <a:latin typeface="Arial Unicode MS"/>
              </a:rPr>
              <a:t>Smoker (finding)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55C3BCAD-054D-46C7-8BBE-5602C3CCFDC8}"/>
              </a:ext>
            </a:extLst>
          </p:cNvPr>
          <p:cNvCxnSpPr/>
          <p:nvPr/>
        </p:nvCxnSpPr>
        <p:spPr>
          <a:xfrm>
            <a:off x="3836720" y="4865268"/>
            <a:ext cx="1271392" cy="0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BD309D8-36E5-4BF9-A8B6-8B9A81D07F48}"/>
              </a:ext>
            </a:extLst>
          </p:cNvPr>
          <p:cNvSpPr/>
          <p:nvPr/>
        </p:nvSpPr>
        <p:spPr>
          <a:xfrm>
            <a:off x="5339737" y="3575463"/>
            <a:ext cx="342112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SCTID: </a:t>
            </a:r>
            <a:r>
              <a:rPr lang="en-US" sz="1000" b="1" dirty="0">
                <a:latin typeface="Arial Unicode MS"/>
              </a:rPr>
              <a:t>365981007</a:t>
            </a:r>
            <a:r>
              <a:rPr lang="en-US" sz="1000" dirty="0">
                <a:latin typeface="Arial Unicode MS"/>
              </a:rPr>
              <a:t> Finding of tobacco smoking behavior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FD862295-6E4D-418F-A35C-7372F58ADD79}"/>
              </a:ext>
            </a:extLst>
          </p:cNvPr>
          <p:cNvCxnSpPr/>
          <p:nvPr/>
        </p:nvCxnSpPr>
        <p:spPr>
          <a:xfrm>
            <a:off x="3836720" y="3685859"/>
            <a:ext cx="1271392" cy="0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B430B41-B08B-4874-9874-7A04526B49D5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10</a:t>
            </a:fld>
            <a:endParaRPr lang="ru-RU" sz="14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E52B498-4143-4813-9922-0B692F35A4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6DEDAD4-02C6-4899-978F-E93683D014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6" y="583640"/>
            <a:ext cx="8129139" cy="535859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000" b="1" cap="all" dirty="0" err="1">
                <a:solidFill>
                  <a:schemeClr val="bg1"/>
                </a:solidFill>
                <a:latin typeface="+mn-lt"/>
              </a:rPr>
              <a:t>Ресурс</a:t>
            </a:r>
            <a:r>
              <a:rPr lang="en-US" sz="3000" b="1" cap="all" dirty="0">
                <a:solidFill>
                  <a:schemeClr val="bg1"/>
                </a:solidFill>
                <a:latin typeface="+mn-lt"/>
              </a:rPr>
              <a:t> Observation </a:t>
            </a:r>
            <a:r>
              <a:rPr lang="en-US" sz="3000" b="1" cap="all" dirty="0" err="1">
                <a:solidFill>
                  <a:schemeClr val="bg1"/>
                </a:solidFill>
                <a:latin typeface="+mn-lt"/>
              </a:rPr>
              <a:t>для</a:t>
            </a:r>
            <a:r>
              <a:rPr lang="en-US" sz="3000" b="1" cap="all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000" b="1" cap="all" dirty="0" err="1">
                <a:solidFill>
                  <a:schemeClr val="bg1"/>
                </a:solidFill>
                <a:latin typeface="+mn-lt"/>
              </a:rPr>
              <a:t>профиля</a:t>
            </a:r>
            <a:r>
              <a:rPr lang="en-US" sz="3000" b="1" cap="all" dirty="0">
                <a:solidFill>
                  <a:schemeClr val="bg1"/>
                </a:solidFill>
                <a:latin typeface="+mn-lt"/>
              </a:rPr>
              <a:t> SMOKING</a:t>
            </a:r>
          </a:p>
        </p:txBody>
      </p:sp>
    </p:spTree>
    <p:extLst>
      <p:ext uri="{BB962C8B-B14F-4D97-AF65-F5344CB8AC3E}">
        <p14:creationId xmlns:p14="http://schemas.microsoft.com/office/powerpoint/2010/main" val="3842290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3811C1-723D-4155-ABE2-D88CF7A8C1F0}"/>
              </a:ext>
            </a:extLst>
          </p:cNvPr>
          <p:cNvSpPr txBox="1">
            <a:spLocks/>
          </p:cNvSpPr>
          <p:nvPr/>
        </p:nvSpPr>
        <p:spPr>
          <a:xfrm>
            <a:off x="914398" y="1616150"/>
            <a:ext cx="10558131" cy="4986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endParaRPr lang="en-US" sz="2200" dirty="0">
              <a:solidFill>
                <a:srgbClr val="092F65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8F40135-E55F-4C22-BA07-33047DBF4B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53"/>
          <a:stretch/>
        </p:blipFill>
        <p:spPr>
          <a:xfrm>
            <a:off x="1532420" y="1477288"/>
            <a:ext cx="9030248" cy="53796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63C3BD-AF85-457D-BDB6-5DA3FFB80A71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11</a:t>
            </a:fld>
            <a:endParaRPr lang="ru-RU" sz="14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8374C62-5FA0-4075-9BB8-E9EA526D0B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C815D8-4957-4175-A0B4-DC964CD55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4" y="583640"/>
            <a:ext cx="8419698" cy="535860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Профиль для панели лабораторных </a:t>
            </a:r>
            <a:r>
              <a:rPr lang="ru-RU" sz="3000" b="1" cap="all">
                <a:solidFill>
                  <a:schemeClr val="bg1"/>
                </a:solidFill>
                <a:latin typeface="+mn-lt"/>
              </a:rPr>
              <a:t>тестов </a:t>
            </a:r>
            <a:endParaRPr lang="ru-RU" sz="3000" b="1" cap="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6" y="1119500"/>
            <a:ext cx="6402888" cy="427290"/>
          </a:xfrm>
          <a:prstGeom prst="rect">
            <a:avLst/>
          </a:prstGeom>
          <a:solidFill>
            <a:srgbClr val="D5EDF9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cap="all">
                <a:solidFill>
                  <a:srgbClr val="1AC0EB"/>
                </a:solidFill>
                <a:latin typeface="+mn-lt"/>
              </a:rPr>
              <a:t> Билирубин  (общий, прямой, непрямой)</a:t>
            </a:r>
          </a:p>
        </p:txBody>
      </p:sp>
    </p:spTree>
    <p:extLst>
      <p:ext uri="{BB962C8B-B14F-4D97-AF65-F5344CB8AC3E}">
        <p14:creationId xmlns:p14="http://schemas.microsoft.com/office/powerpoint/2010/main" val="1366172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1A1CDD-486F-4A3E-92E5-0000DC912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336" y="1322514"/>
            <a:ext cx="5497034" cy="53187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8498C4-4075-4392-9B20-1327B80386DD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12</a:t>
            </a:fld>
            <a:endParaRPr lang="ru-RU" sz="1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9AF221-06DB-4CC8-BAFB-AE60D7A091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0873AA-662D-4B06-B404-F1FA19850B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6" y="583640"/>
            <a:ext cx="6941273" cy="535859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cap="all">
                <a:solidFill>
                  <a:schemeClr val="bg1"/>
                </a:solidFill>
                <a:latin typeface="+mn-lt"/>
              </a:rPr>
              <a:t> </a:t>
            </a:r>
            <a:r>
              <a:rPr lang="en-US" sz="3000" b="1" cap="all" dirty="0">
                <a:solidFill>
                  <a:schemeClr val="bg1"/>
                </a:solidFill>
                <a:latin typeface="+mn-lt"/>
              </a:rPr>
              <a:t>Cross-Enterprise Document Sharing</a:t>
            </a:r>
          </a:p>
        </p:txBody>
      </p:sp>
    </p:spTree>
    <p:extLst>
      <p:ext uri="{BB962C8B-B14F-4D97-AF65-F5344CB8AC3E}">
        <p14:creationId xmlns:p14="http://schemas.microsoft.com/office/powerpoint/2010/main" val="3728017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9FE55E-A0DB-43CB-86F4-2FDB1A5258D8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13</a:t>
            </a:fld>
            <a:endParaRPr lang="ru-RU" sz="14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682E218-C3C3-4B98-9931-A0B1C6F54A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32257C-7F30-42ED-9F9C-975D5525DC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4" y="583640"/>
            <a:ext cx="9163182" cy="939234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Схема взаимодействия ВНЕШНИХ ПРОВАЙДЕРОВ </a:t>
            </a:r>
          </a:p>
          <a:p>
            <a:pPr algn="l"/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МЕДИЦИНСКИХ ДАННЫХ С </a:t>
            </a:r>
            <a:r>
              <a:rPr lang="ru-RU" sz="3000" b="1" cap="all" dirty="0" err="1">
                <a:solidFill>
                  <a:schemeClr val="bg1"/>
                </a:solidFill>
                <a:latin typeface="+mn-lt"/>
              </a:rPr>
              <a:t>сппр</a:t>
            </a:r>
            <a:endParaRPr lang="ru-RU" sz="3000" b="1" cap="all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F8D19B-D13A-400B-93AD-975E1C205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145" y="1861676"/>
            <a:ext cx="8544420" cy="459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11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57C57F-4058-40CF-B966-697D16BAEC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6" t="1480" r="1666" b="1924"/>
          <a:stretch/>
        </p:blipFill>
        <p:spPr>
          <a:xfrm>
            <a:off x="838452" y="1408794"/>
            <a:ext cx="4278085" cy="51489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A72719-3953-44F9-8E10-E6EFA333B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83" y="1351358"/>
            <a:ext cx="5463322" cy="52240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77D6E6-14DC-4B99-95EE-FB62C5B9AB26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14</a:t>
            </a:fld>
            <a:endParaRPr lang="ru-RU" sz="1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5E78B9-D431-49D6-9B61-DDDE1CD773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350CF0-F770-4A3F-89E1-B968748611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7" y="583640"/>
            <a:ext cx="3240943" cy="535859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cap="all">
                <a:solidFill>
                  <a:schemeClr val="bg1"/>
                </a:solidFill>
                <a:latin typeface="+mn-lt"/>
              </a:rPr>
              <a:t> Документ FHIR®</a:t>
            </a:r>
          </a:p>
        </p:txBody>
      </p:sp>
    </p:spTree>
    <p:extLst>
      <p:ext uri="{BB962C8B-B14F-4D97-AF65-F5344CB8AC3E}">
        <p14:creationId xmlns:p14="http://schemas.microsoft.com/office/powerpoint/2010/main" val="1067840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3A7F611-E229-4E5C-B316-0211DCF3EC77}"/>
              </a:ext>
            </a:extLst>
          </p:cNvPr>
          <p:cNvSpPr txBox="1">
            <a:spLocks/>
          </p:cNvSpPr>
          <p:nvPr/>
        </p:nvSpPr>
        <p:spPr>
          <a:xfrm>
            <a:off x="6281159" y="1500218"/>
            <a:ext cx="3538024" cy="503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b="1" dirty="0">
                <a:solidFill>
                  <a:srgbClr val="092F65"/>
                </a:solidFill>
              </a:rPr>
              <a:t>Lab: Register Document</a:t>
            </a:r>
            <a:endParaRPr lang="en-US" sz="2200" dirty="0">
              <a:solidFill>
                <a:srgbClr val="092F65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10B12B7-ABDA-4C94-98EE-6748C0548E82}"/>
              </a:ext>
            </a:extLst>
          </p:cNvPr>
          <p:cNvSpPr txBox="1">
            <a:spLocks/>
          </p:cNvSpPr>
          <p:nvPr/>
        </p:nvSpPr>
        <p:spPr>
          <a:xfrm>
            <a:off x="794908" y="1500218"/>
            <a:ext cx="3538024" cy="503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b="1" dirty="0">
                <a:solidFill>
                  <a:srgbClr val="092F65"/>
                </a:solidFill>
              </a:rPr>
              <a:t>MO: Register Document</a:t>
            </a:r>
            <a:endParaRPr lang="en-US" sz="2200" dirty="0">
              <a:solidFill>
                <a:srgbClr val="092F65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C781D8-FD90-45EA-A8B8-D2AE6F17B4E2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15</a:t>
            </a:fld>
            <a:endParaRPr lang="ru-RU" sz="14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79802A4-C3C2-4DE7-A486-7DB2EDC755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7CD763D-7934-4024-88E8-0EBDCAC896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7" y="583640"/>
            <a:ext cx="5377392" cy="535859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cap="all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000" b="1" cap="all" dirty="0" err="1">
                <a:solidFill>
                  <a:schemeClr val="bg1"/>
                </a:solidFill>
                <a:latin typeface="+mn-lt"/>
              </a:rPr>
              <a:t>пример</a:t>
            </a:r>
            <a:r>
              <a:rPr lang="en-US" sz="3000" b="1" cap="all" dirty="0">
                <a:solidFill>
                  <a:schemeClr val="bg1"/>
                </a:solidFill>
                <a:latin typeface="+mn-lt"/>
              </a:rPr>
              <a:t> Register Document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6" name="TextBox2" r:id="rId2" imgW="5095800" imgH="4086360"/>
        </mc:Choice>
        <mc:Fallback>
          <p:control name="TextBox2" r:id="rId2" imgW="5095800" imgH="4086360">
            <p:pic>
              <p:nvPicPr>
                <p:cNvPr id="11" name="TextBox2">
                  <a:extLst>
                    <a:ext uri="{FF2B5EF4-FFF2-40B4-BE49-F238E27FC236}">
                      <a16:creationId xmlns:a16="http://schemas.microsoft.com/office/drawing/2014/main" id="{A419E940-152C-435C-8CA2-E3E5785F300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81159" y="2093583"/>
                  <a:ext cx="5099776" cy="408801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1" r:id="rId3" imgW="5095800" imgH="4086360"/>
        </mc:Choice>
        <mc:Fallback>
          <p:control name="TextBox1" r:id="rId3" imgW="5095800" imgH="4086360">
            <p:pic>
              <p:nvPicPr>
                <p:cNvPr id="15" name="TextBox1">
                  <a:extLst>
                    <a:ext uri="{FF2B5EF4-FFF2-40B4-BE49-F238E27FC236}">
                      <a16:creationId xmlns:a16="http://schemas.microsoft.com/office/drawing/2014/main" id="{AA44E09D-8A97-4676-B4E7-54ADA65ACD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94908" y="2093584"/>
                  <a:ext cx="5099775" cy="408801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79180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4E15F7-C38E-4687-BFFD-C2F9864BFD1C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16</a:t>
            </a:fld>
            <a:endParaRPr lang="ru-RU" sz="1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8B92AE-503F-402C-A815-CCC5C481DE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A0E57F-4C6A-46F6-A093-BFAFDFB1B4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7" y="583640"/>
            <a:ext cx="5591037" cy="535859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принципы построения СППР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D41E60E-310C-4931-91AF-DFC491350DA2}"/>
              </a:ext>
            </a:extLst>
          </p:cNvPr>
          <p:cNvSpPr txBox="1">
            <a:spLocks/>
          </p:cNvSpPr>
          <p:nvPr/>
        </p:nvSpPr>
        <p:spPr>
          <a:xfrm>
            <a:off x="914399" y="1461248"/>
            <a:ext cx="10983813" cy="3354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r>
              <a:rPr lang="ru-RU" dirty="0">
                <a:solidFill>
                  <a:srgbClr val="092F65"/>
                </a:solidFill>
              </a:rPr>
              <a:t>Для организации определения правил вывода внедрен собственный язык представления знаний на </a:t>
            </a:r>
            <a:r>
              <a:rPr lang="ru-RU" b="1" dirty="0">
                <a:solidFill>
                  <a:srgbClr val="092F65"/>
                </a:solidFill>
              </a:rPr>
              <a:t>логике предикатов первого порядка</a:t>
            </a:r>
            <a:r>
              <a:rPr lang="ru-RU" dirty="0">
                <a:solidFill>
                  <a:srgbClr val="092F65"/>
                </a:solidFill>
              </a:rPr>
              <a:t>.</a:t>
            </a:r>
          </a:p>
          <a:p>
            <a:pPr marL="342900" indent="-342900" algn="l">
              <a:buFont typeface="Arial" charset="0"/>
              <a:buChar char="•"/>
            </a:pPr>
            <a:r>
              <a:rPr lang="ru-RU" dirty="0">
                <a:solidFill>
                  <a:srgbClr val="092F65"/>
                </a:solidFill>
              </a:rPr>
              <a:t>Использованы </a:t>
            </a:r>
            <a:r>
              <a:rPr lang="ru-RU" b="1" dirty="0" err="1">
                <a:solidFill>
                  <a:srgbClr val="092F65"/>
                </a:solidFill>
              </a:rPr>
              <a:t>Байесовы</a:t>
            </a:r>
            <a:r>
              <a:rPr lang="ru-RU" b="1" dirty="0">
                <a:solidFill>
                  <a:srgbClr val="092F65"/>
                </a:solidFill>
              </a:rPr>
              <a:t> сети </a:t>
            </a:r>
            <a:r>
              <a:rPr lang="ru-RU" dirty="0">
                <a:solidFill>
                  <a:srgbClr val="092F65"/>
                </a:solidFill>
              </a:rPr>
              <a:t>для расчета вероятностей заболеваний.</a:t>
            </a:r>
            <a:endParaRPr lang="en-US" dirty="0">
              <a:solidFill>
                <a:srgbClr val="092F65"/>
              </a:solidFill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ru-RU" dirty="0">
                <a:solidFill>
                  <a:srgbClr val="092F65"/>
                </a:solidFill>
              </a:rPr>
              <a:t>База </a:t>
            </a:r>
            <a:r>
              <a:rPr lang="ru-RU">
                <a:solidFill>
                  <a:srgbClr val="092F65"/>
                </a:solidFill>
              </a:rPr>
              <a:t>знаний построена </a:t>
            </a:r>
            <a:r>
              <a:rPr lang="ru-RU" dirty="0">
                <a:solidFill>
                  <a:srgbClr val="092F65"/>
                </a:solidFill>
              </a:rPr>
              <a:t>с использованием </a:t>
            </a:r>
            <a:r>
              <a:rPr lang="ru-RU" b="1" dirty="0">
                <a:solidFill>
                  <a:srgbClr val="092F65"/>
                </a:solidFill>
              </a:rPr>
              <a:t>графовой модели данных</a:t>
            </a:r>
            <a:r>
              <a:rPr lang="en-US" dirty="0">
                <a:solidFill>
                  <a:srgbClr val="092F65"/>
                </a:solidFill>
              </a:rPr>
              <a:t>.</a:t>
            </a:r>
          </a:p>
          <a:p>
            <a:pPr marL="342900" indent="-342900" algn="l">
              <a:buFont typeface="Arial" charset="0"/>
              <a:buChar char="•"/>
            </a:pPr>
            <a:r>
              <a:rPr lang="ru-RU" dirty="0">
                <a:solidFill>
                  <a:srgbClr val="092F65"/>
                </a:solidFill>
              </a:rPr>
              <a:t>Стандартизация медицинских данных реализована с помощью </a:t>
            </a:r>
            <a:r>
              <a:rPr lang="ru-RU" b="1" dirty="0">
                <a:solidFill>
                  <a:srgbClr val="092F65"/>
                </a:solidFill>
              </a:rPr>
              <a:t>онтологических моделей</a:t>
            </a:r>
            <a:r>
              <a:rPr lang="ru-RU" dirty="0">
                <a:solidFill>
                  <a:srgbClr val="092F65"/>
                </a:solidFill>
              </a:rPr>
              <a:t>, </a:t>
            </a:r>
            <a:r>
              <a:rPr lang="ru-RU" dirty="0" err="1">
                <a:solidFill>
                  <a:srgbClr val="092F65"/>
                </a:solidFill>
              </a:rPr>
              <a:t>маппирования</a:t>
            </a:r>
            <a:r>
              <a:rPr lang="ru-RU" dirty="0">
                <a:solidFill>
                  <a:srgbClr val="092F65"/>
                </a:solidFill>
              </a:rPr>
              <a:t> данных кодами </a:t>
            </a:r>
            <a:r>
              <a:rPr lang="en-US" b="1" dirty="0">
                <a:solidFill>
                  <a:srgbClr val="092F65"/>
                </a:solidFill>
              </a:rPr>
              <a:t>LOINC</a:t>
            </a:r>
            <a:r>
              <a:rPr lang="ru-RU" b="1" dirty="0">
                <a:solidFill>
                  <a:srgbClr val="092F65"/>
                </a:solidFill>
              </a:rPr>
              <a:t>, </a:t>
            </a:r>
            <a:r>
              <a:rPr lang="en-US" b="1" dirty="0">
                <a:solidFill>
                  <a:srgbClr val="092F65"/>
                </a:solidFill>
              </a:rPr>
              <a:t>SNOMED-CT, ICD</a:t>
            </a:r>
            <a:r>
              <a:rPr lang="ru-RU" b="1" dirty="0">
                <a:solidFill>
                  <a:srgbClr val="092F65"/>
                </a:solidFill>
              </a:rPr>
              <a:t>10</a:t>
            </a:r>
            <a:r>
              <a:rPr lang="ru-RU" dirty="0">
                <a:solidFill>
                  <a:srgbClr val="092F65"/>
                </a:solidFill>
              </a:rPr>
              <a:t>.</a:t>
            </a:r>
            <a:endParaRPr lang="en-US" dirty="0">
              <a:solidFill>
                <a:srgbClr val="092F65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F3443C3-DE96-4BDC-85DB-1CED42B00B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5DDFB5-340A-411A-8D98-D69FCF2E9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4EF5DBA5-07A2-418B-8D89-5A96B411E886}"/>
              </a:ext>
            </a:extLst>
          </p:cNvPr>
          <p:cNvCxnSpPr/>
          <p:nvPr/>
        </p:nvCxnSpPr>
        <p:spPr>
          <a:xfrm flipH="1">
            <a:off x="2306973" y="5248194"/>
            <a:ext cx="1778465" cy="0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845B046-28BA-4398-B3BE-A1C7DD34096B}"/>
              </a:ext>
            </a:extLst>
          </p:cNvPr>
          <p:cNvSpPr txBox="1"/>
          <p:nvPr/>
        </p:nvSpPr>
        <p:spPr>
          <a:xfrm>
            <a:off x="682561" y="5495865"/>
            <a:ext cx="1932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AC0EB"/>
                </a:solidFill>
              </a:rPr>
              <a:t>Врач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C575ED0-A14C-4116-A5FF-4A4146F09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625" y="4520178"/>
            <a:ext cx="985881" cy="103567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B37749-6E84-44D4-B082-CDF41C8A9420}"/>
              </a:ext>
            </a:extLst>
          </p:cNvPr>
          <p:cNvSpPr txBox="1"/>
          <p:nvPr/>
        </p:nvSpPr>
        <p:spPr>
          <a:xfrm>
            <a:off x="10111026" y="5495865"/>
            <a:ext cx="1502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>
                <a:solidFill>
                  <a:srgbClr val="1AC0EB"/>
                </a:solidFill>
              </a:rPr>
              <a:t>Эксперты</a:t>
            </a:r>
            <a:endParaRPr lang="ru-RU" sz="1600" b="1" dirty="0">
              <a:solidFill>
                <a:srgbClr val="1AC0EB"/>
              </a:solidFill>
            </a:endParaRPr>
          </a:p>
        </p:txBody>
      </p:sp>
      <p:sp>
        <p:nvSpPr>
          <p:cNvPr id="20" name="Скругленный прямоугольник 18">
            <a:extLst>
              <a:ext uri="{FF2B5EF4-FFF2-40B4-BE49-F238E27FC236}">
                <a16:creationId xmlns:a16="http://schemas.microsoft.com/office/drawing/2014/main" id="{16B13BDE-3608-4311-8A5D-5EF253B775AF}"/>
              </a:ext>
            </a:extLst>
          </p:cNvPr>
          <p:cNvSpPr/>
          <p:nvPr/>
        </p:nvSpPr>
        <p:spPr>
          <a:xfrm>
            <a:off x="4430042" y="4563611"/>
            <a:ext cx="3522722" cy="1752750"/>
          </a:xfrm>
          <a:prstGeom prst="roundRect">
            <a:avLst>
              <a:gd name="adj" fmla="val 2259"/>
            </a:avLst>
          </a:prstGeom>
          <a:solidFill>
            <a:srgbClr val="D5EDF9"/>
          </a:solidFill>
          <a:ln w="19050">
            <a:solidFill>
              <a:srgbClr val="1AC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83591A-8B70-46BD-AC2B-639BB8603404}"/>
              </a:ext>
            </a:extLst>
          </p:cNvPr>
          <p:cNvSpPr txBox="1"/>
          <p:nvPr/>
        </p:nvSpPr>
        <p:spPr>
          <a:xfrm>
            <a:off x="5046138" y="4607239"/>
            <a:ext cx="2298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AC0EB"/>
                </a:solidFill>
              </a:rPr>
              <a:t>СППР</a:t>
            </a:r>
          </a:p>
        </p:txBody>
      </p:sp>
      <p:sp>
        <p:nvSpPr>
          <p:cNvPr id="22" name="Скругленный прямоугольник 20">
            <a:extLst>
              <a:ext uri="{FF2B5EF4-FFF2-40B4-BE49-F238E27FC236}">
                <a16:creationId xmlns:a16="http://schemas.microsoft.com/office/drawing/2014/main" id="{2A268573-C907-4FD1-8DDB-5E5700E96FF0}"/>
              </a:ext>
            </a:extLst>
          </p:cNvPr>
          <p:cNvSpPr/>
          <p:nvPr/>
        </p:nvSpPr>
        <p:spPr>
          <a:xfrm>
            <a:off x="4588818" y="5241614"/>
            <a:ext cx="3196734" cy="1074747"/>
          </a:xfrm>
          <a:prstGeom prst="roundRect">
            <a:avLst>
              <a:gd name="adj" fmla="val 2259"/>
            </a:avLst>
          </a:prstGeom>
          <a:solidFill>
            <a:srgbClr val="D5EDF9"/>
          </a:solidFill>
          <a:ln w="19050">
            <a:solidFill>
              <a:srgbClr val="1AC0E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FFD2CA-EF95-4759-9BE4-9F46E7A3617C}"/>
              </a:ext>
            </a:extLst>
          </p:cNvPr>
          <p:cNvSpPr txBox="1"/>
          <p:nvPr/>
        </p:nvSpPr>
        <p:spPr>
          <a:xfrm>
            <a:off x="5436675" y="5266781"/>
            <a:ext cx="15177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92F65"/>
                </a:solidFill>
              </a:rPr>
              <a:t>База знаний</a:t>
            </a:r>
          </a:p>
        </p:txBody>
      </p:sp>
      <p:sp>
        <p:nvSpPr>
          <p:cNvPr id="24" name="Скругленный прямоугольник 22">
            <a:extLst>
              <a:ext uri="{FF2B5EF4-FFF2-40B4-BE49-F238E27FC236}">
                <a16:creationId xmlns:a16="http://schemas.microsoft.com/office/drawing/2014/main" id="{7C6E16AC-6303-40DE-BD72-96A888F0B11B}"/>
              </a:ext>
            </a:extLst>
          </p:cNvPr>
          <p:cNvSpPr/>
          <p:nvPr/>
        </p:nvSpPr>
        <p:spPr>
          <a:xfrm>
            <a:off x="4764948" y="5617820"/>
            <a:ext cx="2835478" cy="698540"/>
          </a:xfrm>
          <a:prstGeom prst="roundRect">
            <a:avLst>
              <a:gd name="adj" fmla="val 2259"/>
            </a:avLst>
          </a:prstGeom>
          <a:solidFill>
            <a:srgbClr val="D5EDF9"/>
          </a:solidFill>
          <a:ln w="19050">
            <a:solidFill>
              <a:srgbClr val="1AC0E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94822B-D117-4110-BBD8-2AE94559D91F}"/>
              </a:ext>
            </a:extLst>
          </p:cNvPr>
          <p:cNvSpPr txBox="1"/>
          <p:nvPr/>
        </p:nvSpPr>
        <p:spPr>
          <a:xfrm>
            <a:off x="4977353" y="5642806"/>
            <a:ext cx="2436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92F65"/>
                </a:solidFill>
              </a:rPr>
              <a:t>Машина логического вывода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07F8CD-9275-4E50-9BC4-5B18BC9F1063}"/>
              </a:ext>
            </a:extLst>
          </p:cNvPr>
          <p:cNvSpPr txBox="1"/>
          <p:nvPr/>
        </p:nvSpPr>
        <p:spPr>
          <a:xfrm>
            <a:off x="2122734" y="4777028"/>
            <a:ext cx="2298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AC0EB"/>
                </a:solidFill>
              </a:rPr>
              <a:t>Рекомендации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7B79DF-2136-469B-B04D-25F1E70A22E0}"/>
              </a:ext>
            </a:extLst>
          </p:cNvPr>
          <p:cNvSpPr txBox="1"/>
          <p:nvPr/>
        </p:nvSpPr>
        <p:spPr>
          <a:xfrm>
            <a:off x="8012055" y="4605328"/>
            <a:ext cx="229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AC0EB"/>
                </a:solidFill>
              </a:rPr>
              <a:t>Знания предметной области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ECE984-5105-499C-9DF2-250A1F97A6D3}"/>
              </a:ext>
            </a:extLst>
          </p:cNvPr>
          <p:cNvSpPr txBox="1"/>
          <p:nvPr/>
        </p:nvSpPr>
        <p:spPr>
          <a:xfrm>
            <a:off x="8096802" y="5382298"/>
            <a:ext cx="2129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Методы получения и обработки экспертных оценок, шкалы экспертного оценивания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ABF157-8CCC-46E7-BB1D-9C0013A96E28}"/>
              </a:ext>
            </a:extLst>
          </p:cNvPr>
          <p:cNvSpPr txBox="1"/>
          <p:nvPr/>
        </p:nvSpPr>
        <p:spPr>
          <a:xfrm>
            <a:off x="2214551" y="5382298"/>
            <a:ext cx="2129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Методы решения задач поддержки принятия решений</a:t>
            </a: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6C11F43E-93F0-4026-BDD3-4D01581F7F07}"/>
              </a:ext>
            </a:extLst>
          </p:cNvPr>
          <p:cNvCxnSpPr/>
          <p:nvPr/>
        </p:nvCxnSpPr>
        <p:spPr>
          <a:xfrm flipH="1">
            <a:off x="8214220" y="5250737"/>
            <a:ext cx="1778465" cy="0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62B180D-7912-4C4F-8D5A-A013C0C87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7748" y="4437775"/>
            <a:ext cx="1523205" cy="115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58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pic>
        <p:nvPicPr>
          <p:cNvPr id="6" name="officeArt object">
            <a:extLst>
              <a:ext uri="{FF2B5EF4-FFF2-40B4-BE49-F238E27FC236}">
                <a16:creationId xmlns:a16="http://schemas.microsoft.com/office/drawing/2014/main" id="{0DBBA127-E462-0D40-82BC-52A20C6F441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670"/>
          <a:stretch/>
        </p:blipFill>
        <p:spPr>
          <a:xfrm>
            <a:off x="1961477" y="1350638"/>
            <a:ext cx="7584551" cy="52906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F3A129-0FF3-4593-82D9-C5027A550706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17</a:t>
            </a:fld>
            <a:endParaRPr lang="ru-RU" sz="1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901BB3-3DFB-4D19-AD35-E14367B84B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77B76B-2DD2-4953-9429-E977D919B0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8" y="583640"/>
            <a:ext cx="7325832" cy="535859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cap="all" dirty="0">
                <a:solidFill>
                  <a:schemeClr val="bg1"/>
                </a:solidFill>
                <a:latin typeface="+mn-lt"/>
              </a:rPr>
              <a:t> Rule</a:t>
            </a:r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-</a:t>
            </a:r>
            <a:r>
              <a:rPr lang="en-US" sz="3000" b="1" cap="all" dirty="0">
                <a:solidFill>
                  <a:schemeClr val="bg1"/>
                </a:solidFill>
                <a:latin typeface="+mn-lt"/>
              </a:rPr>
              <a:t>based system, Functional scheme</a:t>
            </a:r>
          </a:p>
        </p:txBody>
      </p:sp>
    </p:spTree>
    <p:extLst>
      <p:ext uri="{BB962C8B-B14F-4D97-AF65-F5344CB8AC3E}">
        <p14:creationId xmlns:p14="http://schemas.microsoft.com/office/powerpoint/2010/main" val="1077553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2ECBE45-8BD7-FB4B-8C03-CD9B9C478727}"/>
              </a:ext>
            </a:extLst>
          </p:cNvPr>
          <p:cNvSpPr txBox="1">
            <a:spLocks/>
          </p:cNvSpPr>
          <p:nvPr/>
        </p:nvSpPr>
        <p:spPr>
          <a:xfrm>
            <a:off x="914398" y="1616150"/>
            <a:ext cx="10558131" cy="4986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r>
              <a:rPr lang="en-US" sz="2200" b="1" dirty="0">
                <a:solidFill>
                  <a:srgbClr val="092F65"/>
                </a:solidFill>
              </a:rPr>
              <a:t>Definition</a:t>
            </a:r>
            <a:r>
              <a:rPr lang="en-US" sz="2200" dirty="0">
                <a:solidFill>
                  <a:srgbClr val="092F65"/>
                </a:solidFill>
              </a:rPr>
              <a:t> is an atomic domain concept consisting of a nomenclature and a code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200" b="1" dirty="0">
                <a:solidFill>
                  <a:srgbClr val="092F65"/>
                </a:solidFill>
              </a:rPr>
              <a:t>Operation Rule </a:t>
            </a:r>
            <a:r>
              <a:rPr lang="en-US" sz="2200" dirty="0">
                <a:solidFill>
                  <a:srgbClr val="092F65"/>
                </a:solidFill>
              </a:rPr>
              <a:t>is an operational inference rule that deals with a Definition defining the reference intervals for a Definition.                                                                                   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For example: Definition_1.Value &gt;1. Definition_2.Value = 0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200" dirty="0">
                <a:solidFill>
                  <a:srgbClr val="092F65"/>
                </a:solidFill>
              </a:rPr>
              <a:t>Operation rule (OP) has the following structure: </a:t>
            </a:r>
          </a:p>
          <a:p>
            <a:pPr marL="342900" indent="-342900" algn="l">
              <a:buFont typeface="Arial" charset="0"/>
              <a:buChar char="•"/>
            </a:pPr>
            <a:endParaRPr lang="ru-RU" sz="2200" b="1" dirty="0">
              <a:solidFill>
                <a:srgbClr val="092F65"/>
              </a:solidFill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en-US" sz="2200" b="1" dirty="0" err="1">
                <a:solidFill>
                  <a:srgbClr val="092F65"/>
                </a:solidFill>
              </a:rPr>
              <a:t>AggregateRule</a:t>
            </a:r>
            <a:r>
              <a:rPr lang="en-US" sz="2200" dirty="0">
                <a:solidFill>
                  <a:srgbClr val="092F65"/>
                </a:solidFill>
              </a:rPr>
              <a:t> is an aggregation rule that performs logical operations on the Operation rules. Aggregation rules (AG) are built on the IF-THEN paradigm with the conditional combination of criteria (OPs) in the IF part and the suggested Artefacts in the THEN part. 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For example: if (OP1 and OP2) or (OP3 and OP4) then Artefact.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200" b="1" dirty="0">
                <a:solidFill>
                  <a:srgbClr val="092F65"/>
                </a:solidFill>
              </a:rPr>
              <a:t>Artefact</a:t>
            </a:r>
            <a:r>
              <a:rPr lang="en-US" sz="2200" dirty="0">
                <a:solidFill>
                  <a:srgbClr val="092F65"/>
                </a:solidFill>
              </a:rPr>
              <a:t> is a piece of free text recommendation that shall be included in the report as the result of the decisions support.</a:t>
            </a:r>
          </a:p>
          <a:p>
            <a:pPr marL="342900" indent="-342900" algn="l">
              <a:buFont typeface="Arial" charset="0"/>
              <a:buChar char="•"/>
            </a:pPr>
            <a:endParaRPr lang="en-US" sz="2200" dirty="0">
              <a:solidFill>
                <a:srgbClr val="092F65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7441" y="3427599"/>
            <a:ext cx="102710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Definition ID</a:t>
            </a:r>
            <a:r>
              <a:rPr lang="ru-RU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/   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Nomenclature</a:t>
            </a:r>
            <a:r>
              <a:rPr lang="ru-RU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/   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Code</a:t>
            </a:r>
            <a:r>
              <a:rPr lang="ru-RU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/   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Name</a:t>
            </a:r>
            <a:r>
              <a:rPr lang="ru-RU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/   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Operation</a:t>
            </a:r>
            <a:r>
              <a:rPr lang="ru-RU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/   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Value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685E0-F445-40EB-B9E5-A53941A12277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18</a:t>
            </a:fld>
            <a:endParaRPr lang="ru-RU" sz="14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10763D-F8C5-40C6-A42A-08B976A0B1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B38C49-A1D3-4440-B8B5-E05A961F2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8" y="583640"/>
            <a:ext cx="6872905" cy="535859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cap="all">
                <a:solidFill>
                  <a:schemeClr val="bg1"/>
                </a:solidFill>
                <a:latin typeface="+mn-lt"/>
              </a:rPr>
              <a:t> Структура базы знаний </a:t>
            </a:r>
            <a:r>
              <a:rPr lang="ru-RU" sz="3000" b="1" cap="all" dirty="0" err="1">
                <a:solidFill>
                  <a:schemeClr val="bg1"/>
                </a:solidFill>
                <a:latin typeface="+mn-lt"/>
              </a:rPr>
              <a:t>Rule</a:t>
            </a:r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000" b="1" cap="all" dirty="0" err="1">
                <a:solidFill>
                  <a:schemeClr val="bg1"/>
                </a:solidFill>
                <a:latin typeface="+mn-lt"/>
              </a:rPr>
              <a:t>Engine</a:t>
            </a:r>
            <a:endParaRPr lang="ru-RU" sz="3000" b="1" cap="all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96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E4FD791-F4F8-5741-B43D-2CCE8E880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042" y="1088195"/>
            <a:ext cx="5847907" cy="56801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CE7A13-23C1-4B20-996A-915818E9A5CE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19</a:t>
            </a:fld>
            <a:endParaRPr lang="ru-RU" sz="14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116F7E-B7CD-425D-A531-B37E0BD359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325B65-2CD9-4B47-8ABF-BCCCDB5B77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8" y="583640"/>
            <a:ext cx="7240374" cy="535859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cap="all">
                <a:solidFill>
                  <a:schemeClr val="bg1"/>
                </a:solidFill>
                <a:latin typeface="+mn-lt"/>
              </a:rPr>
              <a:t> Графическое представление правила</a:t>
            </a:r>
          </a:p>
        </p:txBody>
      </p:sp>
    </p:spTree>
    <p:extLst>
      <p:ext uri="{BB962C8B-B14F-4D97-AF65-F5344CB8AC3E}">
        <p14:creationId xmlns:p14="http://schemas.microsoft.com/office/powerpoint/2010/main" val="1462645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0" y="-2311"/>
            <a:ext cx="12192001" cy="12823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4CC772-96AB-4DBC-A1F8-EF314B7931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B40127-A66C-44B3-B1EE-74F2D2E29772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2</a:t>
            </a:fld>
            <a:endParaRPr lang="ru-RU" sz="1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6" y="583640"/>
            <a:ext cx="5462851" cy="535859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cap="all">
                <a:solidFill>
                  <a:schemeClr val="bg1"/>
                </a:solidFill>
                <a:latin typeface="+mn-lt"/>
              </a:rPr>
              <a:t> </a:t>
            </a:r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Процесс принятия решения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41820" y="2616192"/>
            <a:ext cx="6101697" cy="2307501"/>
          </a:xfrm>
          <a:prstGeom prst="roundRect">
            <a:avLst>
              <a:gd name="adj" fmla="val 2259"/>
            </a:avLst>
          </a:prstGeom>
          <a:solidFill>
            <a:srgbClr val="D5EDF9"/>
          </a:solidFill>
          <a:ln w="19050">
            <a:solidFill>
              <a:srgbClr val="1AC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B04A003D-2E25-49B3-9C63-41B7423BD3F0}"/>
              </a:ext>
            </a:extLst>
          </p:cNvPr>
          <p:cNvCxnSpPr/>
          <p:nvPr/>
        </p:nvCxnSpPr>
        <p:spPr>
          <a:xfrm>
            <a:off x="3791870" y="2112316"/>
            <a:ext cx="0" cy="330321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B04A003D-2E25-49B3-9C63-41B7423BD3F0}"/>
              </a:ext>
            </a:extLst>
          </p:cNvPr>
          <p:cNvCxnSpPr/>
          <p:nvPr/>
        </p:nvCxnSpPr>
        <p:spPr>
          <a:xfrm>
            <a:off x="4940569" y="2112316"/>
            <a:ext cx="0" cy="330321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B04A003D-2E25-49B3-9C63-41B7423BD3F0}"/>
              </a:ext>
            </a:extLst>
          </p:cNvPr>
          <p:cNvCxnSpPr/>
          <p:nvPr/>
        </p:nvCxnSpPr>
        <p:spPr>
          <a:xfrm>
            <a:off x="6089268" y="2112316"/>
            <a:ext cx="0" cy="330321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B04A003D-2E25-49B3-9C63-41B7423BD3F0}"/>
              </a:ext>
            </a:extLst>
          </p:cNvPr>
          <p:cNvCxnSpPr/>
          <p:nvPr/>
        </p:nvCxnSpPr>
        <p:spPr>
          <a:xfrm>
            <a:off x="7237967" y="2112316"/>
            <a:ext cx="0" cy="330321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B04A003D-2E25-49B3-9C63-41B7423BD3F0}"/>
              </a:ext>
            </a:extLst>
          </p:cNvPr>
          <p:cNvCxnSpPr/>
          <p:nvPr/>
        </p:nvCxnSpPr>
        <p:spPr>
          <a:xfrm>
            <a:off x="8386666" y="2112316"/>
            <a:ext cx="0" cy="330321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B04A003D-2E25-49B3-9C63-41B7423BD3F0}"/>
              </a:ext>
            </a:extLst>
          </p:cNvPr>
          <p:cNvCxnSpPr/>
          <p:nvPr/>
        </p:nvCxnSpPr>
        <p:spPr>
          <a:xfrm>
            <a:off x="9535365" y="2112316"/>
            <a:ext cx="0" cy="330321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352151" y="1589096"/>
            <a:ext cx="90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92F65"/>
                </a:solidFill>
              </a:rPr>
              <a:t>Стандарты</a:t>
            </a:r>
          </a:p>
          <a:p>
            <a:pPr algn="ctr"/>
            <a:r>
              <a:rPr lang="ru-RU" sz="1200" b="1" dirty="0">
                <a:solidFill>
                  <a:srgbClr val="092F65"/>
                </a:solidFill>
              </a:rPr>
              <a:t>лечения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44605" y="1596824"/>
            <a:ext cx="1191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92F65"/>
                </a:solidFill>
              </a:rPr>
              <a:t>Клинические</a:t>
            </a:r>
          </a:p>
          <a:p>
            <a:pPr algn="ctr"/>
            <a:r>
              <a:rPr lang="ru-RU" sz="1200" b="1" dirty="0">
                <a:solidFill>
                  <a:srgbClr val="092F65"/>
                </a:solidFill>
              </a:rPr>
              <a:t>рекомендации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44301" y="1409699"/>
            <a:ext cx="1118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92F65"/>
                </a:solidFill>
              </a:rPr>
              <a:t>Справочник</a:t>
            </a:r>
          </a:p>
          <a:p>
            <a:pPr algn="ctr"/>
            <a:r>
              <a:rPr lang="ru-RU" sz="1200" b="1" dirty="0">
                <a:solidFill>
                  <a:srgbClr val="092F65"/>
                </a:solidFill>
              </a:rPr>
              <a:t>медицинских</a:t>
            </a:r>
          </a:p>
          <a:p>
            <a:pPr algn="ctr"/>
            <a:r>
              <a:rPr lang="ru-RU" sz="1200" b="1" dirty="0">
                <a:solidFill>
                  <a:srgbClr val="092F65"/>
                </a:solidFill>
              </a:rPr>
              <a:t>услуг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76801" y="1228372"/>
            <a:ext cx="9394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92F65"/>
                </a:solidFill>
              </a:rPr>
              <a:t>Алгоритмы</a:t>
            </a:r>
          </a:p>
          <a:p>
            <a:pPr algn="ctr"/>
            <a:r>
              <a:rPr lang="ru-RU" sz="1200" b="1" dirty="0">
                <a:solidFill>
                  <a:srgbClr val="092F65"/>
                </a:solidFill>
              </a:rPr>
              <a:t>расчета</a:t>
            </a:r>
          </a:p>
          <a:p>
            <a:pPr algn="ctr"/>
            <a:r>
              <a:rPr lang="ru-RU" sz="1200" b="1" dirty="0">
                <a:solidFill>
                  <a:srgbClr val="092F65"/>
                </a:solidFill>
              </a:rPr>
              <a:t>факторов</a:t>
            </a:r>
          </a:p>
          <a:p>
            <a:pPr algn="ctr"/>
            <a:r>
              <a:rPr lang="ru-RU" sz="1200" b="1" dirty="0">
                <a:solidFill>
                  <a:srgbClr val="092F65"/>
                </a:solidFill>
              </a:rPr>
              <a:t>риска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057106" y="1589096"/>
            <a:ext cx="988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92F65"/>
                </a:solidFill>
              </a:rPr>
              <a:t>Статьи,</a:t>
            </a:r>
          </a:p>
          <a:p>
            <a:pPr algn="ctr"/>
            <a:r>
              <a:rPr lang="ru-RU" sz="1200" b="1" dirty="0">
                <a:solidFill>
                  <a:srgbClr val="092F65"/>
                </a:solidFill>
              </a:rPr>
              <a:t>публикации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17892" y="1412742"/>
            <a:ext cx="1137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92F65"/>
                </a:solidFill>
              </a:rPr>
              <a:t>Особенности назначения лекарств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869833" y="2510457"/>
            <a:ext cx="1150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b="1" dirty="0">
                <a:solidFill>
                  <a:srgbClr val="092F65"/>
                </a:solidFill>
              </a:rPr>
              <a:t>Интегральный</a:t>
            </a:r>
          </a:p>
          <a:p>
            <a:pPr algn="r"/>
            <a:r>
              <a:rPr lang="ru-RU" sz="1200" b="1" dirty="0">
                <a:solidFill>
                  <a:srgbClr val="092F65"/>
                </a:solidFill>
              </a:rPr>
              <a:t>анамнез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341691" y="3023987"/>
            <a:ext cx="1654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solidFill>
                  <a:srgbClr val="092F65"/>
                </a:solidFill>
              </a:rPr>
              <a:t>Объективные данные</a:t>
            </a:r>
          </a:p>
          <a:p>
            <a:pPr algn="r"/>
            <a:r>
              <a:rPr lang="ru-RU" sz="1200" b="1" dirty="0">
                <a:solidFill>
                  <a:srgbClr val="092F65"/>
                </a:solidFill>
              </a:rPr>
              <a:t>о пациенте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99329" y="3554607"/>
            <a:ext cx="1962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solidFill>
                  <a:srgbClr val="092F65"/>
                </a:solidFill>
              </a:rPr>
              <a:t>Результаты лабораторных исследований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89869" y="4082911"/>
            <a:ext cx="2283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solidFill>
                  <a:srgbClr val="092F65"/>
                </a:solidFill>
              </a:rPr>
              <a:t>Результаты инструментальной и лучевой диагностики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448558" y="4585757"/>
            <a:ext cx="152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solidFill>
                  <a:srgbClr val="092F65"/>
                </a:solidFill>
              </a:rPr>
              <a:t>Применяемые лекарства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223926" y="3634776"/>
            <a:ext cx="48951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AC0EB"/>
                </a:solidFill>
              </a:rPr>
              <a:t>Бизнес-процесс принятия решения</a:t>
            </a:r>
          </a:p>
          <a:p>
            <a:pPr algn="ctr"/>
            <a:r>
              <a:rPr lang="en-US" sz="2400" b="1" dirty="0">
                <a:solidFill>
                  <a:srgbClr val="1AC0EB"/>
                </a:solidFill>
              </a:rPr>
              <a:t>y = f(x</a:t>
            </a:r>
            <a:r>
              <a:rPr lang="en-US" sz="2400" b="1" baseline="-25000" dirty="0">
                <a:solidFill>
                  <a:srgbClr val="1AC0EB"/>
                </a:solidFill>
              </a:rPr>
              <a:t>1</a:t>
            </a:r>
            <a:r>
              <a:rPr lang="en-US" sz="2400" b="1" dirty="0">
                <a:solidFill>
                  <a:srgbClr val="1AC0EB"/>
                </a:solidFill>
              </a:rPr>
              <a:t>, x</a:t>
            </a:r>
            <a:r>
              <a:rPr lang="en-US" sz="2400" b="1" baseline="-25000" dirty="0">
                <a:solidFill>
                  <a:srgbClr val="1AC0EB"/>
                </a:solidFill>
              </a:rPr>
              <a:t>2</a:t>
            </a:r>
            <a:r>
              <a:rPr lang="en-US" sz="2400" b="1" dirty="0">
                <a:solidFill>
                  <a:srgbClr val="1AC0EB"/>
                </a:solidFill>
              </a:rPr>
              <a:t>, </a:t>
            </a:r>
            <a:r>
              <a:rPr lang="mr-IN" sz="2400" b="1" dirty="0">
                <a:solidFill>
                  <a:srgbClr val="1AC0EB"/>
                </a:solidFill>
              </a:rPr>
              <a:t>…</a:t>
            </a:r>
            <a:r>
              <a:rPr lang="en-US" sz="2400" b="1" dirty="0">
                <a:solidFill>
                  <a:srgbClr val="1AC0EB"/>
                </a:solidFill>
              </a:rPr>
              <a:t>, </a:t>
            </a:r>
            <a:r>
              <a:rPr lang="en-US" sz="2400" b="1" dirty="0" err="1">
                <a:solidFill>
                  <a:srgbClr val="1AC0EB"/>
                </a:solidFill>
              </a:rPr>
              <a:t>x</a:t>
            </a:r>
            <a:r>
              <a:rPr lang="en-US" sz="2400" b="1" baseline="-25000" dirty="0" err="1">
                <a:solidFill>
                  <a:srgbClr val="1AC0EB"/>
                </a:solidFill>
              </a:rPr>
              <a:t>n</a:t>
            </a:r>
            <a:r>
              <a:rPr lang="en-US" sz="2400" b="1" dirty="0">
                <a:solidFill>
                  <a:srgbClr val="1AC0EB"/>
                </a:solidFill>
              </a:rPr>
              <a:t>)</a:t>
            </a:r>
            <a:endParaRPr lang="ru-RU" sz="2400" b="1" dirty="0">
              <a:solidFill>
                <a:srgbClr val="1AC0EB"/>
              </a:solidFill>
            </a:endParaRPr>
          </a:p>
        </p:txBody>
      </p:sp>
      <p:cxnSp>
        <p:nvCxnSpPr>
          <p:cNvPr id="57" name="Прямая со стрелкой 56"/>
          <p:cNvCxnSpPr/>
          <p:nvPr/>
        </p:nvCxnSpPr>
        <p:spPr>
          <a:xfrm>
            <a:off x="5498633" y="5718795"/>
            <a:ext cx="927806" cy="0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614572" y="6083095"/>
            <a:ext cx="66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1AC0EB"/>
                </a:solidFill>
              </a:rPr>
              <a:t>Врач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265136" y="4029109"/>
            <a:ext cx="1200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rgbClr val="092F65"/>
                </a:solidFill>
              </a:defRPr>
            </a:lvl1pPr>
          </a:lstStyle>
          <a:p>
            <a:r>
              <a:rPr lang="ru-RU" sz="1800" dirty="0">
                <a:solidFill>
                  <a:srgbClr val="1AC0EB"/>
                </a:solidFill>
              </a:rPr>
              <a:t>План</a:t>
            </a:r>
          </a:p>
          <a:p>
            <a:r>
              <a:rPr lang="ru-RU" sz="1800" dirty="0">
                <a:solidFill>
                  <a:srgbClr val="1AC0EB"/>
                </a:solidFill>
              </a:rPr>
              <a:t>лечения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503297" y="5395630"/>
            <a:ext cx="1217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92F65"/>
                </a:solidFill>
              </a:rPr>
              <a:t>Анализ данных</a:t>
            </a:r>
          </a:p>
          <a:p>
            <a:pPr algn="ctr"/>
            <a:r>
              <a:rPr lang="ru-RU" sz="1200" b="1" dirty="0">
                <a:solidFill>
                  <a:srgbClr val="092F65"/>
                </a:solidFill>
              </a:rPr>
              <a:t>и принятие решения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CD01BBB0-DF52-4574-902F-E32AAAEC55F2}"/>
              </a:ext>
            </a:extLst>
          </p:cNvPr>
          <p:cNvSpPr txBox="1">
            <a:spLocks/>
          </p:cNvSpPr>
          <p:nvPr/>
        </p:nvSpPr>
        <p:spPr>
          <a:xfrm>
            <a:off x="5295627" y="2879761"/>
            <a:ext cx="2780149" cy="622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092F65"/>
                </a:solidFill>
              </a:rPr>
              <a:t>У врача в среднем </a:t>
            </a:r>
            <a:r>
              <a:rPr lang="ru-RU" sz="1600" b="1" dirty="0">
                <a:solidFill>
                  <a:srgbClr val="1AC0EB"/>
                </a:solidFill>
              </a:rPr>
              <a:t>12 минут </a:t>
            </a:r>
            <a:r>
              <a:rPr lang="ru-RU" sz="1600" b="1" dirty="0">
                <a:solidFill>
                  <a:srgbClr val="092F65"/>
                </a:solidFill>
              </a:rPr>
              <a:t>на принятие решения</a:t>
            </a: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3042305" y="2732744"/>
            <a:ext cx="382146" cy="0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3042305" y="3261486"/>
            <a:ext cx="382146" cy="0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3030833" y="3790228"/>
            <a:ext cx="382146" cy="0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3035151" y="4318970"/>
            <a:ext cx="382146" cy="0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3030833" y="4847713"/>
            <a:ext cx="382146" cy="0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9941558" y="3784481"/>
            <a:ext cx="382146" cy="0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/>
          <p:nvPr/>
        </p:nvCxnSpPr>
        <p:spPr>
          <a:xfrm flipV="1">
            <a:off x="7833738" y="5097248"/>
            <a:ext cx="552927" cy="626709"/>
          </a:xfrm>
          <a:prstGeom prst="bentConnector2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8125" y="3186975"/>
            <a:ext cx="738952" cy="857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935" y="5107408"/>
            <a:ext cx="985881" cy="10356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484" y="2377019"/>
            <a:ext cx="483444" cy="48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91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F26C4F-C5B3-45E6-A486-7142D98899DA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20</a:t>
            </a:fld>
            <a:endParaRPr lang="ru-RU" sz="1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4" y="583640"/>
            <a:ext cx="7932587" cy="939234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Генерация лабораторных комментариев </a:t>
            </a:r>
          </a:p>
          <a:p>
            <a:pPr algn="l"/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с использованием СППР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99899D-A8AC-40C3-8A65-3AB99553F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6D1921-66E0-4CD0-A09A-C7A3B6066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3BF1583-80E0-4948-904C-C45BD41AA7F1}"/>
              </a:ext>
            </a:extLst>
          </p:cNvPr>
          <p:cNvSpPr txBox="1">
            <a:spLocks/>
          </p:cNvSpPr>
          <p:nvPr/>
        </p:nvSpPr>
        <p:spPr>
          <a:xfrm>
            <a:off x="903767" y="5058446"/>
            <a:ext cx="1895613" cy="1028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50000"/>
              </a:lnSpc>
            </a:pPr>
            <a:r>
              <a:rPr lang="ru-RU" sz="4000" b="1" dirty="0">
                <a:solidFill>
                  <a:srgbClr val="1AC0EB"/>
                </a:solidFill>
              </a:rPr>
              <a:t>28</a:t>
            </a:r>
          </a:p>
          <a:p>
            <a:pPr algn="l">
              <a:lnSpc>
                <a:spcPct val="50000"/>
              </a:lnSpc>
            </a:pPr>
            <a:r>
              <a:rPr lang="ru-RU" sz="2000" b="1" dirty="0">
                <a:solidFill>
                  <a:srgbClr val="092F65"/>
                </a:solidFill>
              </a:rPr>
              <a:t>компонентов</a:t>
            </a:r>
          </a:p>
          <a:p>
            <a:pPr algn="l">
              <a:lnSpc>
                <a:spcPct val="50000"/>
              </a:lnSpc>
            </a:pPr>
            <a:r>
              <a:rPr lang="ru-RU" sz="2000" b="1" dirty="0">
                <a:solidFill>
                  <a:srgbClr val="092F65"/>
                </a:solidFill>
              </a:rPr>
              <a:t>анализа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D01BBB0-DF52-4574-902F-E32AAAEC55F2}"/>
              </a:ext>
            </a:extLst>
          </p:cNvPr>
          <p:cNvSpPr txBox="1">
            <a:spLocks/>
          </p:cNvSpPr>
          <p:nvPr/>
        </p:nvSpPr>
        <p:spPr>
          <a:xfrm>
            <a:off x="907068" y="1750126"/>
            <a:ext cx="5690285" cy="12667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b="1" dirty="0">
                <a:solidFill>
                  <a:srgbClr val="092F65"/>
                </a:solidFill>
              </a:rPr>
              <a:t>Пример лабораторного комментария для панели тестов </a:t>
            </a:r>
            <a:r>
              <a:rPr lang="ru-RU" b="1" dirty="0">
                <a:solidFill>
                  <a:srgbClr val="1AC0EB"/>
                </a:solidFill>
              </a:rPr>
              <a:t>Развернутая лабораторная диагностика анемии</a:t>
            </a:r>
            <a:endParaRPr lang="mr-IN" b="1" dirty="0">
              <a:solidFill>
                <a:srgbClr val="1AC0EB"/>
              </a:solidFill>
            </a:endParaRPr>
          </a:p>
          <a:p>
            <a:pPr algn="l">
              <a:lnSpc>
                <a:spcPct val="100000"/>
              </a:lnSpc>
            </a:pPr>
            <a:r>
              <a:rPr lang="ru-RU" b="1" dirty="0">
                <a:solidFill>
                  <a:srgbClr val="092F65"/>
                </a:solidFill>
              </a:rPr>
              <a:t> </a:t>
            </a:r>
            <a:endParaRPr lang="ru-RU" dirty="0">
              <a:solidFill>
                <a:srgbClr val="092F65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799" y="4570955"/>
            <a:ext cx="1489612" cy="1555510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3BF1583-80E0-4948-904C-C45BD41AA7F1}"/>
              </a:ext>
            </a:extLst>
          </p:cNvPr>
          <p:cNvSpPr txBox="1">
            <a:spLocks/>
          </p:cNvSpPr>
          <p:nvPr/>
        </p:nvSpPr>
        <p:spPr>
          <a:xfrm>
            <a:off x="3293069" y="5058445"/>
            <a:ext cx="1895613" cy="1028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50000"/>
              </a:lnSpc>
            </a:pPr>
            <a:r>
              <a:rPr lang="ru-RU" sz="4000" b="1" dirty="0">
                <a:solidFill>
                  <a:srgbClr val="1AC0EB"/>
                </a:solidFill>
              </a:rPr>
              <a:t>3730</a:t>
            </a:r>
          </a:p>
          <a:p>
            <a:pPr algn="l">
              <a:lnSpc>
                <a:spcPct val="50000"/>
              </a:lnSpc>
            </a:pPr>
            <a:r>
              <a:rPr lang="ru-RU" sz="2000" b="1" dirty="0">
                <a:solidFill>
                  <a:srgbClr val="092F65"/>
                </a:solidFill>
              </a:rPr>
              <a:t>узлов</a:t>
            </a:r>
          </a:p>
          <a:p>
            <a:pPr algn="l">
              <a:lnSpc>
                <a:spcPct val="50000"/>
              </a:lnSpc>
            </a:pPr>
            <a:r>
              <a:rPr lang="ru-RU" sz="2000" b="1" dirty="0">
                <a:solidFill>
                  <a:srgbClr val="092F65"/>
                </a:solidFill>
              </a:rPr>
              <a:t>правил</a:t>
            </a:r>
          </a:p>
        </p:txBody>
      </p:sp>
      <p:pic>
        <p:nvPicPr>
          <p:cNvPr id="14" name="Picture 2" descr="D:\Алина\презентация\Технологичность\CNews\img\29.jpg">
            <a:extLst>
              <a:ext uri="{FF2B5EF4-FFF2-40B4-BE49-F238E27FC236}">
                <a16:creationId xmlns:a16="http://schemas.microsoft.com/office/drawing/2014/main" id="{2EAF9ADC-D179-4013-A1F4-E05935384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29494" t="24417" b="546"/>
          <a:stretch/>
        </p:blipFill>
        <p:spPr bwMode="auto">
          <a:xfrm>
            <a:off x="6460621" y="1868740"/>
            <a:ext cx="5446138" cy="4349442"/>
          </a:xfrm>
          <a:prstGeom prst="rect">
            <a:avLst/>
          </a:prstGeom>
          <a:noFill/>
        </p:spPr>
      </p:pic>
      <p:pic>
        <p:nvPicPr>
          <p:cNvPr id="15" name="Picture 2" descr="D:\Алина\презентация\Технологичность\CNews\img\29.jpg">
            <a:extLst>
              <a:ext uri="{FF2B5EF4-FFF2-40B4-BE49-F238E27FC236}">
                <a16:creationId xmlns:a16="http://schemas.microsoft.com/office/drawing/2014/main" id="{2EAF9ADC-D179-4013-A1F4-E05935384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t="69940" r="47083" b="6258"/>
          <a:stretch/>
        </p:blipFill>
        <p:spPr bwMode="auto">
          <a:xfrm>
            <a:off x="539550" y="3064977"/>
            <a:ext cx="4512317" cy="1523070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071" y="4632533"/>
            <a:ext cx="1667340" cy="1300907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3BF1583-80E0-4948-904C-C45BD41AA7F1}"/>
              </a:ext>
            </a:extLst>
          </p:cNvPr>
          <p:cNvSpPr txBox="1">
            <a:spLocks/>
          </p:cNvSpPr>
          <p:nvPr/>
        </p:nvSpPr>
        <p:spPr>
          <a:xfrm>
            <a:off x="5309455" y="5058444"/>
            <a:ext cx="1895613" cy="1028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50000"/>
              </a:lnSpc>
            </a:pPr>
            <a:r>
              <a:rPr lang="ru-RU" sz="4000" b="1" dirty="0">
                <a:solidFill>
                  <a:srgbClr val="1AC0EB"/>
                </a:solidFill>
              </a:rPr>
              <a:t>150</a:t>
            </a:r>
          </a:p>
          <a:p>
            <a:pPr algn="l">
              <a:lnSpc>
                <a:spcPct val="50000"/>
              </a:lnSpc>
            </a:pPr>
            <a:r>
              <a:rPr lang="ru-RU" sz="2000" b="1" dirty="0">
                <a:solidFill>
                  <a:srgbClr val="092F65"/>
                </a:solidFill>
              </a:rPr>
              <a:t>вариантов</a:t>
            </a:r>
          </a:p>
          <a:p>
            <a:pPr algn="l">
              <a:lnSpc>
                <a:spcPct val="50000"/>
              </a:lnSpc>
            </a:pPr>
            <a:r>
              <a:rPr lang="ru-RU" sz="2000" b="1" dirty="0">
                <a:solidFill>
                  <a:srgbClr val="092F65"/>
                </a:solidFill>
              </a:rPr>
              <a:t>комментариев</a:t>
            </a:r>
          </a:p>
        </p:txBody>
      </p:sp>
    </p:spTree>
    <p:extLst>
      <p:ext uri="{BB962C8B-B14F-4D97-AF65-F5344CB8AC3E}">
        <p14:creationId xmlns:p14="http://schemas.microsoft.com/office/powerpoint/2010/main" val="462316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8141" y="331316"/>
            <a:ext cx="555670" cy="4385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C274CF8-40F6-49FB-B384-9E83955DB7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5" y="583640"/>
            <a:ext cx="6761814" cy="939234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Пример применения </a:t>
            </a:r>
            <a:r>
              <a:rPr lang="ru-RU" sz="3000" b="1" cap="all" dirty="0" err="1">
                <a:solidFill>
                  <a:schemeClr val="bg1"/>
                </a:solidFill>
                <a:latin typeface="+mn-lt"/>
              </a:rPr>
              <a:t>сппр</a:t>
            </a:r>
            <a:endParaRPr lang="ru-RU" sz="3000" b="1" cap="all" dirty="0">
              <a:solidFill>
                <a:schemeClr val="bg1"/>
              </a:solidFill>
              <a:latin typeface="+mn-lt"/>
            </a:endParaRPr>
          </a:p>
          <a:p>
            <a:pPr algn="l"/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для лабораторных комментариев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03945" y="2046750"/>
            <a:ext cx="5396800" cy="48003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r="5400000" algn="ctr" rotWithShape="0">
              <a:schemeClr val="accent1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918398" y="2077997"/>
            <a:ext cx="55767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>
                    <a:lumMod val="50000"/>
                  </a:schemeClr>
                </a:solidFill>
              </a:rPr>
              <a:t>Пример комментария к клиническому анализу крови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6407C9-0717-4481-883C-1A0D9C4A2058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21</a:t>
            </a:fld>
            <a:endParaRPr lang="ru-RU" sz="1400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EB4C67C-1777-4598-A2BC-0CDA517AD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AF57C36-623B-4216-B525-E8E22CA4E3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065"/>
          <a:stretch/>
        </p:blipFill>
        <p:spPr>
          <a:xfrm>
            <a:off x="1089165" y="2355456"/>
            <a:ext cx="5065339" cy="450254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132267" y="2564046"/>
            <a:ext cx="5389587" cy="42939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r="5400000" algn="ctr" rotWithShape="0">
              <a:schemeClr val="accent1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2"/>
          <a:stretch/>
        </p:blipFill>
        <p:spPr>
          <a:xfrm>
            <a:off x="5275647" y="2807556"/>
            <a:ext cx="5068200" cy="405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35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3A7F611-E229-4E5C-B316-0211DCF3EC77}"/>
              </a:ext>
            </a:extLst>
          </p:cNvPr>
          <p:cNvSpPr txBox="1">
            <a:spLocks/>
          </p:cNvSpPr>
          <p:nvPr/>
        </p:nvSpPr>
        <p:spPr>
          <a:xfrm>
            <a:off x="6281159" y="1588249"/>
            <a:ext cx="3538024" cy="503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200" b="1" dirty="0">
                <a:solidFill>
                  <a:srgbClr val="092F65"/>
                </a:solidFill>
              </a:rPr>
              <a:t>Отфильтрованные данные</a:t>
            </a:r>
            <a:endParaRPr lang="en-US" sz="2200" dirty="0">
              <a:solidFill>
                <a:srgbClr val="092F65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10B12B7-ABDA-4C94-98EE-6748C0548E82}"/>
              </a:ext>
            </a:extLst>
          </p:cNvPr>
          <p:cNvSpPr txBox="1">
            <a:spLocks/>
          </p:cNvSpPr>
          <p:nvPr/>
        </p:nvSpPr>
        <p:spPr>
          <a:xfrm>
            <a:off x="794908" y="1588249"/>
            <a:ext cx="3538024" cy="503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b="1" dirty="0">
                <a:solidFill>
                  <a:srgbClr val="092F65"/>
                </a:solidFill>
              </a:rPr>
              <a:t>FHIR</a:t>
            </a:r>
            <a:r>
              <a:rPr lang="ru-RU" sz="2200" b="1" dirty="0">
                <a:solidFill>
                  <a:srgbClr val="092F65"/>
                </a:solidFill>
              </a:rPr>
              <a:t> документ</a:t>
            </a:r>
            <a:endParaRPr lang="en-US" sz="2200" dirty="0">
              <a:solidFill>
                <a:srgbClr val="092F65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C781D8-FD90-45EA-A8B8-D2AE6F17B4E2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22</a:t>
            </a:fld>
            <a:endParaRPr lang="ru-RU" sz="14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79802A4-C3C2-4DE7-A486-7DB2EDC755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7CD763D-7934-4024-88E8-0EBDCAC896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7AC113E-C833-4BC6-9900-EDAC74545A10}"/>
              </a:ext>
            </a:extLst>
          </p:cNvPr>
          <p:cNvSpPr txBox="1">
            <a:spLocks/>
          </p:cNvSpPr>
          <p:nvPr/>
        </p:nvSpPr>
        <p:spPr>
          <a:xfrm>
            <a:off x="903765" y="583640"/>
            <a:ext cx="6761814" cy="939234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Пример применения </a:t>
            </a:r>
            <a:r>
              <a:rPr lang="ru-RU" sz="3000" b="1" cap="all" dirty="0" err="1">
                <a:solidFill>
                  <a:schemeClr val="bg1"/>
                </a:solidFill>
                <a:latin typeface="+mn-lt"/>
              </a:rPr>
              <a:t>сппр</a:t>
            </a:r>
            <a:endParaRPr lang="ru-RU" sz="3000" b="1" cap="all" dirty="0">
              <a:solidFill>
                <a:schemeClr val="bg1"/>
              </a:solidFill>
              <a:latin typeface="+mn-lt"/>
            </a:endParaRPr>
          </a:p>
          <a:p>
            <a:pPr algn="l"/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для лабораторных комментариев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0" name="TextBox1" r:id="rId2" imgW="5095800" imgH="4086360"/>
        </mc:Choice>
        <mc:Fallback>
          <p:control name="TextBox1" r:id="rId2" imgW="5095800" imgH="4086360">
            <p:pic>
              <p:nvPicPr>
                <p:cNvPr id="11" name="TextBox1">
                  <a:extLst>
                    <a:ext uri="{FF2B5EF4-FFF2-40B4-BE49-F238E27FC236}">
                      <a16:creationId xmlns:a16="http://schemas.microsoft.com/office/drawing/2014/main" id="{5A3B2D58-5670-4FDF-AED1-42A6FA618CB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3765" y="2073467"/>
                  <a:ext cx="5099775" cy="408801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1" name="TextBox2" r:id="rId3" imgW="5095800" imgH="4086360"/>
        </mc:Choice>
        <mc:Fallback>
          <p:control name="TextBox2" r:id="rId3" imgW="5095800" imgH="4086360">
            <p:pic>
              <p:nvPicPr>
                <p:cNvPr id="15" name="TextBox2">
                  <a:extLst>
                    <a:ext uri="{FF2B5EF4-FFF2-40B4-BE49-F238E27FC236}">
                      <a16:creationId xmlns:a16="http://schemas.microsoft.com/office/drawing/2014/main" id="{768B118E-AB55-47A8-9F15-CA268E4D100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297317" y="2073467"/>
                  <a:ext cx="5099775" cy="408801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30475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3BF1583-80E0-4948-904C-C45BD41AA7F1}"/>
              </a:ext>
            </a:extLst>
          </p:cNvPr>
          <p:cNvSpPr txBox="1">
            <a:spLocks/>
          </p:cNvSpPr>
          <p:nvPr/>
        </p:nvSpPr>
        <p:spPr>
          <a:xfrm>
            <a:off x="892498" y="4177206"/>
            <a:ext cx="1895613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>
                <a:solidFill>
                  <a:srgbClr val="1AC0EB"/>
                </a:solidFill>
              </a:rPr>
              <a:t>&gt;</a:t>
            </a:r>
            <a:r>
              <a:rPr lang="ru-RU" sz="4000" b="1" dirty="0">
                <a:solidFill>
                  <a:srgbClr val="1AC0EB"/>
                </a:solidFill>
              </a:rPr>
              <a:t>300</a:t>
            </a:r>
          </a:p>
          <a:p>
            <a:pPr algn="l"/>
            <a:r>
              <a:rPr lang="en-US" sz="2000" b="1" dirty="0">
                <a:solidFill>
                  <a:srgbClr val="092F65"/>
                </a:solidFill>
              </a:rPr>
              <a:t>LOINC </a:t>
            </a:r>
            <a:r>
              <a:rPr lang="ru-RU" sz="2000" b="1" dirty="0">
                <a:solidFill>
                  <a:srgbClr val="092F65"/>
                </a:solidFill>
              </a:rPr>
              <a:t>кодов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EED2BB-06EC-4158-AF2D-34D0B8BE8B3A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23</a:t>
            </a:fld>
            <a:endParaRPr lang="ru-RU" sz="14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C99999-4AE0-4D06-BE88-E6C6D57FFE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40A314-14C9-491F-82E7-F2C2FA7E97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3BF1583-80E0-4948-904C-C45BD41AA7F1}"/>
              </a:ext>
            </a:extLst>
          </p:cNvPr>
          <p:cNvSpPr txBox="1">
            <a:spLocks/>
          </p:cNvSpPr>
          <p:nvPr/>
        </p:nvSpPr>
        <p:spPr>
          <a:xfrm>
            <a:off x="6698392" y="4177205"/>
            <a:ext cx="2068290" cy="11270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>
                <a:solidFill>
                  <a:srgbClr val="1AC0EB"/>
                </a:solidFill>
              </a:rPr>
              <a:t>&gt;</a:t>
            </a:r>
            <a:r>
              <a:rPr lang="ru-RU" sz="4000" b="1" dirty="0">
                <a:solidFill>
                  <a:srgbClr val="1AC0EB"/>
                </a:solidFill>
              </a:rPr>
              <a:t>36 000</a:t>
            </a:r>
          </a:p>
          <a:p>
            <a:pPr algn="l"/>
            <a:r>
              <a:rPr lang="ru-RU" sz="2000" b="1" dirty="0">
                <a:solidFill>
                  <a:srgbClr val="092F65"/>
                </a:solidFill>
              </a:rPr>
              <a:t>правил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3BF1583-80E0-4948-904C-C45BD41AA7F1}"/>
              </a:ext>
            </a:extLst>
          </p:cNvPr>
          <p:cNvSpPr txBox="1">
            <a:spLocks/>
          </p:cNvSpPr>
          <p:nvPr/>
        </p:nvSpPr>
        <p:spPr>
          <a:xfrm>
            <a:off x="9617348" y="4177206"/>
            <a:ext cx="2068290" cy="11270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>
                <a:solidFill>
                  <a:srgbClr val="1AC0EB"/>
                </a:solidFill>
              </a:rPr>
              <a:t>&gt;</a:t>
            </a:r>
            <a:r>
              <a:rPr lang="ru-RU" sz="4000" b="1" dirty="0">
                <a:solidFill>
                  <a:srgbClr val="1AC0EB"/>
                </a:solidFill>
              </a:rPr>
              <a:t>70 000</a:t>
            </a:r>
          </a:p>
          <a:p>
            <a:pPr algn="l"/>
            <a:r>
              <a:rPr lang="ru-RU" sz="2000" b="1" dirty="0">
                <a:solidFill>
                  <a:srgbClr val="092F65"/>
                </a:solidFill>
              </a:rPr>
              <a:t>связей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2498" y="2011495"/>
            <a:ext cx="249459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rgbClr val="1AC0EB"/>
                </a:solidFill>
              </a:rPr>
              <a:t>7 000</a:t>
            </a:r>
            <a:endParaRPr lang="ru-RU" sz="8000" b="1" dirty="0">
              <a:solidFill>
                <a:srgbClr val="092F65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95952" y="2196160"/>
            <a:ext cx="484575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92F65"/>
                </a:solidFill>
              </a:rPr>
              <a:t>лабораторных комментариев</a:t>
            </a:r>
          </a:p>
          <a:p>
            <a:r>
              <a:rPr lang="ru-RU" sz="2800" b="1" dirty="0">
                <a:solidFill>
                  <a:srgbClr val="092F65"/>
                </a:solidFill>
              </a:rPr>
              <a:t>в день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3BF1583-80E0-4948-904C-C45BD41AA7F1}"/>
              </a:ext>
            </a:extLst>
          </p:cNvPr>
          <p:cNvSpPr txBox="1">
            <a:spLocks/>
          </p:cNvSpPr>
          <p:nvPr/>
        </p:nvSpPr>
        <p:spPr>
          <a:xfrm>
            <a:off x="3695823" y="4177206"/>
            <a:ext cx="2068290" cy="1635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b="1" dirty="0">
                <a:solidFill>
                  <a:srgbClr val="1AC0EB"/>
                </a:solidFill>
              </a:rPr>
              <a:t>&gt;3 000</a:t>
            </a:r>
          </a:p>
          <a:p>
            <a:pPr algn="l"/>
            <a:r>
              <a:rPr lang="ru-RU" sz="2000" b="1" dirty="0">
                <a:solidFill>
                  <a:srgbClr val="092F65"/>
                </a:solidFill>
              </a:rPr>
              <a:t>вариантов артефактов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-3696768" y="3851680"/>
            <a:ext cx="17904" cy="152586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9132029" y="3839110"/>
            <a:ext cx="0" cy="181919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6093101" y="3839110"/>
            <a:ext cx="0" cy="181919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054173" y="3839110"/>
            <a:ext cx="0" cy="181919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5" y="583640"/>
            <a:ext cx="7983861" cy="939234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Результат внедрения </a:t>
            </a:r>
            <a:r>
              <a:rPr lang="ru-RU" sz="3000" b="1" cap="all" dirty="0" err="1">
                <a:solidFill>
                  <a:schemeClr val="bg1"/>
                </a:solidFill>
                <a:latin typeface="+mn-lt"/>
              </a:rPr>
              <a:t>сппр</a:t>
            </a:r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для генерации </a:t>
            </a:r>
          </a:p>
          <a:p>
            <a:pPr algn="l"/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лабораторных комментариев</a:t>
            </a:r>
          </a:p>
        </p:txBody>
      </p:sp>
    </p:spTree>
    <p:extLst>
      <p:ext uri="{BB962C8B-B14F-4D97-AF65-F5344CB8AC3E}">
        <p14:creationId xmlns:p14="http://schemas.microsoft.com/office/powerpoint/2010/main" val="767476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F08D12-E15B-4A1B-9728-C719E733EFB5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24</a:t>
            </a:fld>
            <a:endParaRPr lang="ru-RU" sz="14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8E0F8B-E253-4642-8841-8B12857535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9E0DC3-27FC-4F28-8C97-D2C0A7DF90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0004E92-0021-42B3-A4C6-51FBCB7A6402}"/>
              </a:ext>
            </a:extLst>
          </p:cNvPr>
          <p:cNvSpPr txBox="1">
            <a:spLocks/>
          </p:cNvSpPr>
          <p:nvPr/>
        </p:nvSpPr>
        <p:spPr>
          <a:xfrm>
            <a:off x="903765" y="4065073"/>
            <a:ext cx="2861231" cy="1493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rgbClr val="092F65"/>
                </a:solidFill>
              </a:rPr>
              <a:t>Для первичного опроса пациента перед посещением врача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7" y="583640"/>
            <a:ext cx="8035134" cy="535859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Модуль </a:t>
            </a:r>
            <a:r>
              <a:rPr lang="ru-RU" sz="3000" b="1" cap="all" dirty="0" err="1">
                <a:solidFill>
                  <a:schemeClr val="bg1"/>
                </a:solidFill>
                <a:latin typeface="+mn-lt"/>
              </a:rPr>
              <a:t>сппр</a:t>
            </a:r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на основе байесовых сетей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5" y="1119500"/>
            <a:ext cx="4712108" cy="427290"/>
          </a:xfrm>
          <a:prstGeom prst="rect">
            <a:avLst/>
          </a:prstGeom>
          <a:solidFill>
            <a:srgbClr val="D5EDF9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cap="all">
                <a:solidFill>
                  <a:srgbClr val="1AC0EB"/>
                </a:solidFill>
                <a:latin typeface="+mn-lt"/>
              </a:rPr>
              <a:t> Варианты применения в МИС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004E92-0021-42B3-A4C6-51FBCB7A6402}"/>
              </a:ext>
            </a:extLst>
          </p:cNvPr>
          <p:cNvSpPr txBox="1">
            <a:spLocks/>
          </p:cNvSpPr>
          <p:nvPr/>
        </p:nvSpPr>
        <p:spPr>
          <a:xfrm>
            <a:off x="8295110" y="4105228"/>
            <a:ext cx="3193971" cy="919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ru-RU" sz="2000" b="1" dirty="0">
                <a:solidFill>
                  <a:srgbClr val="092F65"/>
                </a:solidFill>
              </a:rPr>
              <a:t>Для помощи в постановке клинического диагноза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517" y="2293918"/>
            <a:ext cx="2259726" cy="156153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7965" y="2427346"/>
            <a:ext cx="2169838" cy="1616456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37B2168-C150-4CFB-BF5A-722B006F9ECF}"/>
              </a:ext>
            </a:extLst>
          </p:cNvPr>
          <p:cNvSpPr txBox="1">
            <a:spLocks/>
          </p:cNvSpPr>
          <p:nvPr/>
        </p:nvSpPr>
        <p:spPr>
          <a:xfrm>
            <a:off x="4125443" y="4102899"/>
            <a:ext cx="3703712" cy="1642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rgbClr val="092F65"/>
                </a:solidFill>
              </a:rPr>
              <a:t>Для помощи при заполнении электронных медицинских документов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DF7C54-8F3A-48A3-972E-489F5CA576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0469" y="2448617"/>
            <a:ext cx="1756080" cy="157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18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2ECBE45-8BD7-FB4B-8C03-CD9B9C478727}"/>
              </a:ext>
            </a:extLst>
          </p:cNvPr>
          <p:cNvSpPr txBox="1">
            <a:spLocks/>
          </p:cNvSpPr>
          <p:nvPr/>
        </p:nvSpPr>
        <p:spPr>
          <a:xfrm>
            <a:off x="914399" y="1775645"/>
            <a:ext cx="10547500" cy="4062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endParaRPr lang="en-US" sz="2200" dirty="0">
              <a:solidFill>
                <a:srgbClr val="092F6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08D12-E15B-4A1B-9728-C719E733EFB5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25</a:t>
            </a:fld>
            <a:endParaRPr lang="ru-RU" sz="14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7" y="583640"/>
            <a:ext cx="8311354" cy="535859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Модуль </a:t>
            </a:r>
            <a:r>
              <a:rPr lang="ru-RU" sz="3000" b="1" cap="all" dirty="0" err="1">
                <a:solidFill>
                  <a:schemeClr val="bg1"/>
                </a:solidFill>
                <a:latin typeface="+mn-lt"/>
              </a:rPr>
              <a:t>сппр</a:t>
            </a:r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на основе байесовых сетей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5" y="1119500"/>
            <a:ext cx="8311356" cy="427290"/>
          </a:xfrm>
          <a:prstGeom prst="rect">
            <a:avLst/>
          </a:prstGeom>
          <a:solidFill>
            <a:srgbClr val="D5EDF9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cap="all">
                <a:solidFill>
                  <a:srgbClr val="1AC0EB"/>
                </a:solidFill>
                <a:latin typeface="+mn-lt"/>
              </a:rPr>
              <a:t> </a:t>
            </a:r>
            <a:r>
              <a:rPr lang="ru-RU" sz="2400" b="1" cap="all" dirty="0">
                <a:solidFill>
                  <a:srgbClr val="1AC0EB"/>
                </a:solidFill>
                <a:latin typeface="+mn-lt"/>
              </a:rPr>
              <a:t>Пример модели заболеваний дыхательной системы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F4B3BE7-5F1D-4459-978D-C9FF399F1F8B}"/>
              </a:ext>
            </a:extLst>
          </p:cNvPr>
          <p:cNvSpPr/>
          <p:nvPr/>
        </p:nvSpPr>
        <p:spPr>
          <a:xfrm>
            <a:off x="802186" y="3088890"/>
            <a:ext cx="38956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92F65"/>
                </a:solidFill>
              </a:rPr>
              <a:t>Исходное состояние сети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9B51E3-C137-4C4D-8AA2-2CD8F6F30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997" y="1700011"/>
            <a:ext cx="7714674" cy="49077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8E0F8B-E253-4642-8841-8B12857535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9E0DC3-27FC-4F28-8C97-D2C0A7DF9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F561F6-9179-400C-B8EA-47FB0D6510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061" y="4735212"/>
            <a:ext cx="466725" cy="2571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DB6957-0236-4937-9822-B4952B8B0023}"/>
              </a:ext>
            </a:extLst>
          </p:cNvPr>
          <p:cNvSpPr txBox="1"/>
          <p:nvPr/>
        </p:nvSpPr>
        <p:spPr>
          <a:xfrm>
            <a:off x="2126486" y="4360492"/>
            <a:ext cx="901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92F65"/>
                </a:solidFill>
              </a:rPr>
              <a:t>Симптомы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462C406C-325F-4950-A262-CF97ABF86920}"/>
              </a:ext>
            </a:extLst>
          </p:cNvPr>
          <p:cNvCxnSpPr>
            <a:cxnSpLocks/>
          </p:cNvCxnSpPr>
          <p:nvPr/>
        </p:nvCxnSpPr>
        <p:spPr>
          <a:xfrm>
            <a:off x="1580661" y="4481159"/>
            <a:ext cx="382146" cy="0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FB9163D4-C471-47D9-82A2-C27EA89B7FA1}"/>
              </a:ext>
            </a:extLst>
          </p:cNvPr>
          <p:cNvCxnSpPr>
            <a:cxnSpLocks/>
          </p:cNvCxnSpPr>
          <p:nvPr/>
        </p:nvCxnSpPr>
        <p:spPr>
          <a:xfrm>
            <a:off x="1580661" y="4862159"/>
            <a:ext cx="382146" cy="0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795D8CE-D0B4-4C1D-8997-006E0D76B5A7}"/>
              </a:ext>
            </a:extLst>
          </p:cNvPr>
          <p:cNvSpPr txBox="1"/>
          <p:nvPr/>
        </p:nvSpPr>
        <p:spPr>
          <a:xfrm>
            <a:off x="2128360" y="4723659"/>
            <a:ext cx="1196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92F65"/>
                </a:solidFill>
              </a:rPr>
              <a:t>Факторы риска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9A5D97-A609-42E2-A58F-2BFABE5E76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161" y="4374742"/>
            <a:ext cx="428625" cy="2476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144D55-E67E-45E1-A1A0-1F585A2A75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329" y="5118824"/>
            <a:ext cx="1219200" cy="409575"/>
          </a:xfrm>
          <a:prstGeom prst="rect">
            <a:avLst/>
          </a:prstGeom>
        </p:spPr>
      </p:pic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684D0D5C-36F0-485A-86B1-722A60982FAA}"/>
              </a:ext>
            </a:extLst>
          </p:cNvPr>
          <p:cNvCxnSpPr/>
          <p:nvPr/>
        </p:nvCxnSpPr>
        <p:spPr>
          <a:xfrm>
            <a:off x="1588710" y="5277342"/>
            <a:ext cx="382146" cy="0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B9CA3A6-6F1D-4CBC-BD68-070C4BA4366A}"/>
              </a:ext>
            </a:extLst>
          </p:cNvPr>
          <p:cNvSpPr txBox="1"/>
          <p:nvPr/>
        </p:nvSpPr>
        <p:spPr>
          <a:xfrm>
            <a:off x="2136409" y="5138842"/>
            <a:ext cx="103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92F65"/>
                </a:solidFill>
              </a:rPr>
              <a:t>Заболевание</a:t>
            </a:r>
          </a:p>
        </p:txBody>
      </p:sp>
    </p:spTree>
    <p:extLst>
      <p:ext uri="{BB962C8B-B14F-4D97-AF65-F5344CB8AC3E}">
        <p14:creationId xmlns:p14="http://schemas.microsoft.com/office/powerpoint/2010/main" val="1991202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2ECBE45-8BD7-FB4B-8C03-CD9B9C478727}"/>
              </a:ext>
            </a:extLst>
          </p:cNvPr>
          <p:cNvSpPr txBox="1">
            <a:spLocks/>
          </p:cNvSpPr>
          <p:nvPr/>
        </p:nvSpPr>
        <p:spPr>
          <a:xfrm>
            <a:off x="914399" y="1775645"/>
            <a:ext cx="10547500" cy="4062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endParaRPr lang="en-US" sz="2200" dirty="0">
              <a:solidFill>
                <a:srgbClr val="092F6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08D12-E15B-4A1B-9728-C719E733EFB5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26</a:t>
            </a:fld>
            <a:endParaRPr lang="ru-RU" sz="14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7" y="583640"/>
            <a:ext cx="8077673" cy="535859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Модуль </a:t>
            </a:r>
            <a:r>
              <a:rPr lang="ru-RU" sz="3000" b="1" cap="all" dirty="0" err="1">
                <a:solidFill>
                  <a:schemeClr val="bg1"/>
                </a:solidFill>
                <a:latin typeface="+mn-lt"/>
              </a:rPr>
              <a:t>сппр</a:t>
            </a:r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на основе байесовых сетей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5" y="1119500"/>
            <a:ext cx="8311356" cy="427290"/>
          </a:xfrm>
          <a:prstGeom prst="rect">
            <a:avLst/>
          </a:prstGeom>
          <a:solidFill>
            <a:srgbClr val="D5EDF9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cap="all">
                <a:solidFill>
                  <a:srgbClr val="1AC0EB"/>
                </a:solidFill>
                <a:latin typeface="+mn-lt"/>
              </a:rPr>
              <a:t> </a:t>
            </a:r>
            <a:r>
              <a:rPr lang="ru-RU" sz="2400" b="1" cap="all" dirty="0">
                <a:solidFill>
                  <a:srgbClr val="1AC0EB"/>
                </a:solidFill>
                <a:latin typeface="+mn-lt"/>
              </a:rPr>
              <a:t>Пример модели заболеваний дыхательной системы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F4B3BE7-5F1D-4459-978D-C9FF399F1F8B}"/>
              </a:ext>
            </a:extLst>
          </p:cNvPr>
          <p:cNvSpPr/>
          <p:nvPr/>
        </p:nvSpPr>
        <p:spPr>
          <a:xfrm>
            <a:off x="818965" y="2676230"/>
            <a:ext cx="3920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92F65"/>
                </a:solidFill>
              </a:rPr>
              <a:t>Для узла </a:t>
            </a:r>
            <a:r>
              <a:rPr lang="ru-RU" sz="2400" b="1" dirty="0" err="1">
                <a:solidFill>
                  <a:srgbClr val="092F65"/>
                </a:solidFill>
              </a:rPr>
              <a:t>Chill</a:t>
            </a:r>
            <a:r>
              <a:rPr lang="ru-RU" sz="2400" b="1" dirty="0">
                <a:solidFill>
                  <a:srgbClr val="092F65"/>
                </a:solidFill>
              </a:rPr>
              <a:t> (озноб) раскрыта таблица вероятностей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6C997B-39CC-4DF9-94FF-6103670457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342"/>
          <a:stretch/>
        </p:blipFill>
        <p:spPr>
          <a:xfrm>
            <a:off x="4269996" y="1701223"/>
            <a:ext cx="7922001" cy="49065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6C997B-39CC-4DF9-94FF-6103670457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35" t="81571" r="33108"/>
          <a:stretch/>
        </p:blipFill>
        <p:spPr>
          <a:xfrm>
            <a:off x="643705" y="5455067"/>
            <a:ext cx="4028963" cy="12610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8E0F8B-E253-4642-8841-8B12857535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9E0DC3-27FC-4F28-8C97-D2C0A7DF9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cxnSp>
        <p:nvCxnSpPr>
          <p:cNvPr id="16" name="Соединительная линия уступом 112">
            <a:extLst>
              <a:ext uri="{FF2B5EF4-FFF2-40B4-BE49-F238E27FC236}">
                <a16:creationId xmlns:a16="http://schemas.microsoft.com/office/drawing/2014/main" id="{3CEDE1E6-BFFD-4905-A220-9284CDC7334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264345" y="3823438"/>
            <a:ext cx="54546" cy="5266862"/>
          </a:xfrm>
          <a:prstGeom prst="bentConnector4">
            <a:avLst>
              <a:gd name="adj1" fmla="val -419096"/>
              <a:gd name="adj2" fmla="val 100028"/>
            </a:avLst>
          </a:prstGeom>
          <a:ln w="19050">
            <a:solidFill>
              <a:srgbClr val="1AC0EB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630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2ECBE45-8BD7-FB4B-8C03-CD9B9C478727}"/>
              </a:ext>
            </a:extLst>
          </p:cNvPr>
          <p:cNvSpPr txBox="1">
            <a:spLocks/>
          </p:cNvSpPr>
          <p:nvPr/>
        </p:nvSpPr>
        <p:spPr>
          <a:xfrm>
            <a:off x="914399" y="1775645"/>
            <a:ext cx="10547500" cy="4062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endParaRPr lang="en-US" sz="2200" dirty="0">
              <a:solidFill>
                <a:srgbClr val="092F6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6985BC-82D3-43BA-B0EB-FFE1EC8CE074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27</a:t>
            </a:fld>
            <a:endParaRPr lang="ru-RU" sz="14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52EDB8-5DC6-4EBE-8D96-3F46BB2EDB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D645DD-0A94-4FF2-A330-16C0A24854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7" y="583640"/>
            <a:ext cx="8035134" cy="535859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Модуль </a:t>
            </a:r>
            <a:r>
              <a:rPr lang="ru-RU" sz="3000" b="1" cap="all" dirty="0" err="1">
                <a:solidFill>
                  <a:schemeClr val="bg1"/>
                </a:solidFill>
                <a:latin typeface="+mn-lt"/>
              </a:rPr>
              <a:t>сппр</a:t>
            </a:r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на основе байесовых сетей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6" y="1119500"/>
            <a:ext cx="5565400" cy="427290"/>
          </a:xfrm>
          <a:prstGeom prst="rect">
            <a:avLst/>
          </a:prstGeom>
          <a:solidFill>
            <a:srgbClr val="D5EDF9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cap="all">
                <a:solidFill>
                  <a:srgbClr val="1AC0EB"/>
                </a:solidFill>
                <a:latin typeface="+mn-lt"/>
              </a:rPr>
              <a:t> Представление сети в XML формате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14301C8-0481-4809-96E2-EDF0F8ED83C1}"/>
              </a:ext>
            </a:extLst>
          </p:cNvPr>
          <p:cNvSpPr/>
          <p:nvPr/>
        </p:nvSpPr>
        <p:spPr>
          <a:xfrm>
            <a:off x="818964" y="1511243"/>
            <a:ext cx="110792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92F65"/>
                </a:solidFill>
              </a:rPr>
              <a:t>Для узла </a:t>
            </a:r>
            <a:r>
              <a:rPr lang="ru-RU" sz="2400" b="1" dirty="0" err="1">
                <a:solidFill>
                  <a:srgbClr val="092F65"/>
                </a:solidFill>
              </a:rPr>
              <a:t>Chill</a:t>
            </a:r>
            <a:r>
              <a:rPr lang="ru-RU" sz="2400" b="1" dirty="0">
                <a:solidFill>
                  <a:srgbClr val="092F65"/>
                </a:solidFill>
              </a:rPr>
              <a:t> (озноб)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13A7A6-5572-48C9-B9DF-ED747917B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766" y="2016917"/>
            <a:ext cx="912495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38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2ECBE45-8BD7-FB4B-8C03-CD9B9C478727}"/>
              </a:ext>
            </a:extLst>
          </p:cNvPr>
          <p:cNvSpPr txBox="1">
            <a:spLocks/>
          </p:cNvSpPr>
          <p:nvPr/>
        </p:nvSpPr>
        <p:spPr>
          <a:xfrm>
            <a:off x="914399" y="1775645"/>
            <a:ext cx="10547500" cy="4062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endParaRPr lang="en-US" sz="2200" dirty="0">
              <a:solidFill>
                <a:srgbClr val="092F6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08D12-E15B-4A1B-9728-C719E733EFB5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28</a:t>
            </a:fld>
            <a:endParaRPr lang="ru-RU" sz="14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7" y="583640"/>
            <a:ext cx="8077673" cy="535859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Модуль </a:t>
            </a:r>
            <a:r>
              <a:rPr lang="ru-RU" sz="3000" b="1" cap="all" dirty="0" err="1">
                <a:solidFill>
                  <a:schemeClr val="bg1"/>
                </a:solidFill>
                <a:latin typeface="+mn-lt"/>
              </a:rPr>
              <a:t>сппр</a:t>
            </a:r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на основе байесовых сетей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5" y="1119500"/>
            <a:ext cx="8311356" cy="427290"/>
          </a:xfrm>
          <a:prstGeom prst="rect">
            <a:avLst/>
          </a:prstGeom>
          <a:solidFill>
            <a:srgbClr val="D5EDF9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cap="all">
                <a:solidFill>
                  <a:srgbClr val="1AC0EB"/>
                </a:solidFill>
                <a:latin typeface="+mn-lt"/>
              </a:rPr>
              <a:t> </a:t>
            </a:r>
            <a:r>
              <a:rPr lang="ru-RU" sz="2400" b="1" cap="all" dirty="0">
                <a:solidFill>
                  <a:srgbClr val="1AC0EB"/>
                </a:solidFill>
                <a:latin typeface="+mn-lt"/>
              </a:rPr>
              <a:t>Пример модели заболеваний дыхательной системы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C62D02-8EE8-46B6-8BF4-CA299D29EF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49" b="8423"/>
          <a:stretch/>
        </p:blipFill>
        <p:spPr>
          <a:xfrm>
            <a:off x="4269996" y="1703563"/>
            <a:ext cx="7809675" cy="50042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8E0F8B-E253-4642-8841-8B12857535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9E0DC3-27FC-4F28-8C97-D2C0A7DF9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4B3BE7-5F1D-4459-978D-C9FF399F1F8B}"/>
              </a:ext>
            </a:extLst>
          </p:cNvPr>
          <p:cNvSpPr/>
          <p:nvPr/>
        </p:nvSpPr>
        <p:spPr>
          <a:xfrm>
            <a:off x="818965" y="2676230"/>
            <a:ext cx="3920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92F65"/>
                </a:solidFill>
              </a:rPr>
              <a:t>Появилась информация, что у пациента озноб</a:t>
            </a:r>
          </a:p>
        </p:txBody>
      </p:sp>
    </p:spTree>
    <p:extLst>
      <p:ext uri="{BB962C8B-B14F-4D97-AF65-F5344CB8AC3E}">
        <p14:creationId xmlns:p14="http://schemas.microsoft.com/office/powerpoint/2010/main" val="3907030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2ECBE45-8BD7-FB4B-8C03-CD9B9C478727}"/>
              </a:ext>
            </a:extLst>
          </p:cNvPr>
          <p:cNvSpPr txBox="1">
            <a:spLocks/>
          </p:cNvSpPr>
          <p:nvPr/>
        </p:nvSpPr>
        <p:spPr>
          <a:xfrm>
            <a:off x="914399" y="1775645"/>
            <a:ext cx="10547500" cy="4062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endParaRPr lang="en-US" sz="2200" dirty="0">
              <a:solidFill>
                <a:srgbClr val="092F6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08D12-E15B-4A1B-9728-C719E733EFB5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29</a:t>
            </a:fld>
            <a:endParaRPr lang="ru-RU" sz="14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7" y="583640"/>
            <a:ext cx="8077673" cy="535859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Модуль </a:t>
            </a:r>
            <a:r>
              <a:rPr lang="ru-RU" sz="3000" b="1" cap="all" dirty="0" err="1">
                <a:solidFill>
                  <a:schemeClr val="bg1"/>
                </a:solidFill>
                <a:latin typeface="+mn-lt"/>
              </a:rPr>
              <a:t>сппр</a:t>
            </a:r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на основе байесовых сетей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5" y="1119500"/>
            <a:ext cx="8311356" cy="427290"/>
          </a:xfrm>
          <a:prstGeom prst="rect">
            <a:avLst/>
          </a:prstGeom>
          <a:solidFill>
            <a:srgbClr val="D5EDF9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cap="all">
                <a:solidFill>
                  <a:srgbClr val="1AC0EB"/>
                </a:solidFill>
                <a:latin typeface="+mn-lt"/>
              </a:rPr>
              <a:t> </a:t>
            </a:r>
            <a:r>
              <a:rPr lang="ru-RU" sz="2400" b="1" cap="all" dirty="0">
                <a:solidFill>
                  <a:srgbClr val="1AC0EB"/>
                </a:solidFill>
                <a:latin typeface="+mn-lt"/>
              </a:rPr>
              <a:t>Пример модели заболеваний дыхательной системы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92058E-F050-483B-B336-CB6EE5770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22" b="5737"/>
          <a:stretch/>
        </p:blipFill>
        <p:spPr>
          <a:xfrm>
            <a:off x="4269996" y="1702965"/>
            <a:ext cx="7826293" cy="515503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F4B3BE7-5F1D-4459-978D-C9FF399F1F8B}"/>
              </a:ext>
            </a:extLst>
          </p:cNvPr>
          <p:cNvSpPr/>
          <p:nvPr/>
        </p:nvSpPr>
        <p:spPr>
          <a:xfrm>
            <a:off x="818965" y="2676230"/>
            <a:ext cx="3920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92F65"/>
                </a:solidFill>
              </a:rPr>
              <a:t>Появилась информация, что у пациента боль в груди справа при кашле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8E0F8B-E253-4642-8841-8B12857535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9E0DC3-27FC-4F28-8C97-D2C0A7DF9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90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D37B36-48B5-4BAB-A258-92C5D095A0D7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3</a:t>
            </a:fld>
            <a:endParaRPr lang="ru-RU" sz="1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E8BC4AD-B7E2-4F19-84CA-9038E2A64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C3EB19B-E4E1-4108-8220-4F73F3BBF8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6" y="583640"/>
            <a:ext cx="2668376" cy="535859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cap="all">
                <a:solidFill>
                  <a:schemeClr val="bg1"/>
                </a:solidFill>
                <a:latin typeface="+mn-lt"/>
              </a:rPr>
              <a:t> </a:t>
            </a:r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задачи СППР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03766" y="1669304"/>
            <a:ext cx="4113295" cy="730208"/>
          </a:xfrm>
          <a:prstGeom prst="roundRect">
            <a:avLst>
              <a:gd name="adj" fmla="val 2259"/>
            </a:avLst>
          </a:prstGeom>
          <a:solidFill>
            <a:srgbClr val="D5EDF9"/>
          </a:solidFill>
          <a:ln w="19050">
            <a:solidFill>
              <a:srgbClr val="1AC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2ECBE45-8BD7-FB4B-8C03-CD9B9C478727}"/>
              </a:ext>
            </a:extLst>
          </p:cNvPr>
          <p:cNvSpPr txBox="1">
            <a:spLocks/>
          </p:cNvSpPr>
          <p:nvPr/>
        </p:nvSpPr>
        <p:spPr>
          <a:xfrm>
            <a:off x="1573837" y="1796216"/>
            <a:ext cx="3165888" cy="508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2600"/>
              </a:spcBef>
            </a:pPr>
            <a:r>
              <a:rPr lang="ru-RU" sz="1400" b="1" dirty="0">
                <a:solidFill>
                  <a:srgbClr val="092F65"/>
                </a:solidFill>
              </a:rPr>
              <a:t>Анализ данных о пациенте с целью постановки диагноза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36" y="1866028"/>
            <a:ext cx="354925" cy="351190"/>
          </a:xfrm>
          <a:prstGeom prst="rect">
            <a:avLst/>
          </a:prstGeom>
        </p:spPr>
      </p:pic>
      <p:sp>
        <p:nvSpPr>
          <p:cNvPr id="43" name="Скругленный прямоугольник 42"/>
          <p:cNvSpPr/>
          <p:nvPr/>
        </p:nvSpPr>
        <p:spPr>
          <a:xfrm>
            <a:off x="2505125" y="2567840"/>
            <a:ext cx="4113295" cy="730208"/>
          </a:xfrm>
          <a:prstGeom prst="roundRect">
            <a:avLst>
              <a:gd name="adj" fmla="val 2259"/>
            </a:avLst>
          </a:prstGeom>
          <a:solidFill>
            <a:srgbClr val="D5EDF9"/>
          </a:solidFill>
          <a:ln w="19050">
            <a:solidFill>
              <a:srgbClr val="1AC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106484" y="3470122"/>
            <a:ext cx="4113295" cy="730208"/>
          </a:xfrm>
          <a:prstGeom prst="roundRect">
            <a:avLst>
              <a:gd name="adj" fmla="val 2259"/>
            </a:avLst>
          </a:prstGeom>
          <a:solidFill>
            <a:srgbClr val="D5EDF9"/>
          </a:solidFill>
          <a:ln w="19050">
            <a:solidFill>
              <a:srgbClr val="1AC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5707843" y="4368658"/>
            <a:ext cx="4113295" cy="730208"/>
          </a:xfrm>
          <a:prstGeom prst="roundRect">
            <a:avLst>
              <a:gd name="adj" fmla="val 2259"/>
            </a:avLst>
          </a:prstGeom>
          <a:solidFill>
            <a:srgbClr val="D5EDF9"/>
          </a:solidFill>
          <a:ln w="19050">
            <a:solidFill>
              <a:srgbClr val="1AC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7309202" y="5267194"/>
            <a:ext cx="4113295" cy="730208"/>
          </a:xfrm>
          <a:prstGeom prst="roundRect">
            <a:avLst>
              <a:gd name="adj" fmla="val 2259"/>
            </a:avLst>
          </a:prstGeom>
          <a:solidFill>
            <a:srgbClr val="D5EDF9"/>
          </a:solidFill>
          <a:ln w="19050">
            <a:solidFill>
              <a:srgbClr val="1AC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5" name="Соединительная линия уступом 54"/>
          <p:cNvCxnSpPr/>
          <p:nvPr/>
        </p:nvCxnSpPr>
        <p:spPr>
          <a:xfrm>
            <a:off x="1607265" y="2615518"/>
            <a:ext cx="716785" cy="325518"/>
          </a:xfrm>
          <a:prstGeom prst="bentConnector3">
            <a:avLst>
              <a:gd name="adj1" fmla="val 2585"/>
            </a:avLst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Соединительная линия уступом 64"/>
          <p:cNvCxnSpPr/>
          <p:nvPr/>
        </p:nvCxnSpPr>
        <p:spPr>
          <a:xfrm>
            <a:off x="3213749" y="3533984"/>
            <a:ext cx="716785" cy="325518"/>
          </a:xfrm>
          <a:prstGeom prst="bentConnector3">
            <a:avLst>
              <a:gd name="adj1" fmla="val 2585"/>
            </a:avLst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Соединительная линия уступом 65"/>
          <p:cNvCxnSpPr/>
          <p:nvPr/>
        </p:nvCxnSpPr>
        <p:spPr>
          <a:xfrm>
            <a:off x="4802270" y="4442969"/>
            <a:ext cx="716785" cy="325518"/>
          </a:xfrm>
          <a:prstGeom prst="bentConnector3">
            <a:avLst>
              <a:gd name="adj1" fmla="val 2585"/>
            </a:avLst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Соединительная линия уступом 66"/>
          <p:cNvCxnSpPr/>
          <p:nvPr/>
        </p:nvCxnSpPr>
        <p:spPr>
          <a:xfrm>
            <a:off x="6392570" y="5361435"/>
            <a:ext cx="716785" cy="325518"/>
          </a:xfrm>
          <a:prstGeom prst="bentConnector3">
            <a:avLst>
              <a:gd name="adj1" fmla="val 2585"/>
            </a:avLst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82ECBE45-8BD7-FB4B-8C03-CD9B9C478727}"/>
              </a:ext>
            </a:extLst>
          </p:cNvPr>
          <p:cNvSpPr txBox="1">
            <a:spLocks/>
          </p:cNvSpPr>
          <p:nvPr/>
        </p:nvSpPr>
        <p:spPr>
          <a:xfrm>
            <a:off x="3175196" y="2684544"/>
            <a:ext cx="3443224" cy="4876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2600"/>
              </a:spcBef>
            </a:pPr>
            <a:r>
              <a:rPr lang="ru-RU" sz="1400" b="1" dirty="0">
                <a:solidFill>
                  <a:srgbClr val="092F65"/>
                </a:solidFill>
              </a:rPr>
              <a:t>Помощь в правильном заполнении электронных медицинских документов</a:t>
            </a:r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159" y="2798244"/>
            <a:ext cx="389106" cy="285583"/>
          </a:xfrm>
          <a:prstGeom prst="rect">
            <a:avLst/>
          </a:prstGeom>
        </p:spPr>
      </p:pic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82ECBE45-8BD7-FB4B-8C03-CD9B9C478727}"/>
              </a:ext>
            </a:extLst>
          </p:cNvPr>
          <p:cNvSpPr txBox="1">
            <a:spLocks/>
          </p:cNvSpPr>
          <p:nvPr/>
        </p:nvSpPr>
        <p:spPr>
          <a:xfrm>
            <a:off x="4776555" y="3512368"/>
            <a:ext cx="3331664" cy="598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2600"/>
              </a:spcBef>
            </a:pPr>
            <a:r>
              <a:rPr lang="ru-RU" sz="1400" b="1" dirty="0">
                <a:solidFill>
                  <a:srgbClr val="092F65"/>
                </a:solidFill>
              </a:rPr>
              <a:t>Рекомендации по плану обследования в соответствии с клиническими стандартам</a:t>
            </a:r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983" y="4553545"/>
            <a:ext cx="411739" cy="351190"/>
          </a:xfrm>
          <a:prstGeom prst="rect">
            <a:avLst/>
          </a:prstGeom>
        </p:spPr>
      </p:pic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82ECBE45-8BD7-FB4B-8C03-CD9B9C478727}"/>
              </a:ext>
            </a:extLst>
          </p:cNvPr>
          <p:cNvSpPr txBox="1">
            <a:spLocks/>
          </p:cNvSpPr>
          <p:nvPr/>
        </p:nvSpPr>
        <p:spPr>
          <a:xfrm>
            <a:off x="6377914" y="4499916"/>
            <a:ext cx="3331664" cy="508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2600"/>
              </a:spcBef>
            </a:pPr>
            <a:r>
              <a:rPr lang="ru-RU" sz="1400" b="1" dirty="0">
                <a:solidFill>
                  <a:srgbClr val="092F65"/>
                </a:solidFill>
              </a:rPr>
              <a:t>Рекомендации по назначению лекарственной терапии </a:t>
            </a: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271" y="3656847"/>
            <a:ext cx="329632" cy="382676"/>
          </a:xfrm>
          <a:prstGeom prst="rect">
            <a:avLst/>
          </a:prstGeom>
        </p:spPr>
      </p:pic>
      <p:sp>
        <p:nvSpPr>
          <p:cNvPr id="89" name="Content Placeholder 2">
            <a:extLst>
              <a:ext uri="{FF2B5EF4-FFF2-40B4-BE49-F238E27FC236}">
                <a16:creationId xmlns:a16="http://schemas.microsoft.com/office/drawing/2014/main" id="{82ECBE45-8BD7-FB4B-8C03-CD9B9C478727}"/>
              </a:ext>
            </a:extLst>
          </p:cNvPr>
          <p:cNvSpPr txBox="1">
            <a:spLocks/>
          </p:cNvSpPr>
          <p:nvPr/>
        </p:nvSpPr>
        <p:spPr>
          <a:xfrm>
            <a:off x="7979273" y="5398452"/>
            <a:ext cx="3331664" cy="508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2600"/>
              </a:spcBef>
            </a:pPr>
            <a:r>
              <a:rPr lang="ru-RU" sz="1400" b="1" dirty="0">
                <a:solidFill>
                  <a:srgbClr val="092F65"/>
                </a:solidFill>
              </a:rPr>
              <a:t>Контроль качества оказания медицинской помощи</a:t>
            </a: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162" y="5470215"/>
            <a:ext cx="395600" cy="33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68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2ECBE45-8BD7-FB4B-8C03-CD9B9C478727}"/>
              </a:ext>
            </a:extLst>
          </p:cNvPr>
          <p:cNvSpPr txBox="1">
            <a:spLocks/>
          </p:cNvSpPr>
          <p:nvPr/>
        </p:nvSpPr>
        <p:spPr>
          <a:xfrm>
            <a:off x="914399" y="1775645"/>
            <a:ext cx="10547500" cy="4062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endParaRPr lang="en-US" sz="2200" dirty="0">
              <a:solidFill>
                <a:srgbClr val="092F6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08D12-E15B-4A1B-9728-C719E733EFB5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30</a:t>
            </a:fld>
            <a:endParaRPr lang="ru-RU" sz="14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7" y="583640"/>
            <a:ext cx="8077673" cy="535859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Модуль </a:t>
            </a:r>
            <a:r>
              <a:rPr lang="ru-RU" sz="3000" b="1" cap="all" dirty="0" err="1">
                <a:solidFill>
                  <a:schemeClr val="bg1"/>
                </a:solidFill>
                <a:latin typeface="+mn-lt"/>
              </a:rPr>
              <a:t>сппр</a:t>
            </a:r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на основе байесовых сетей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5" y="1119500"/>
            <a:ext cx="8311356" cy="427290"/>
          </a:xfrm>
          <a:prstGeom prst="rect">
            <a:avLst/>
          </a:prstGeom>
          <a:solidFill>
            <a:srgbClr val="D5EDF9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cap="all">
                <a:solidFill>
                  <a:srgbClr val="1AC0EB"/>
                </a:solidFill>
                <a:latin typeface="+mn-lt"/>
              </a:rPr>
              <a:t> </a:t>
            </a:r>
            <a:r>
              <a:rPr lang="ru-RU" sz="2400" b="1" cap="all" dirty="0">
                <a:solidFill>
                  <a:srgbClr val="1AC0EB"/>
                </a:solidFill>
                <a:latin typeface="+mn-lt"/>
              </a:rPr>
              <a:t>Пример модели заболеваний дыхательной системы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C419CC-1079-42E2-B6FB-11A32E09F8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44" b="8345"/>
          <a:stretch/>
        </p:blipFill>
        <p:spPr>
          <a:xfrm>
            <a:off x="4270886" y="1699223"/>
            <a:ext cx="7769940" cy="500933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F4B3BE7-5F1D-4459-978D-C9FF399F1F8B}"/>
              </a:ext>
            </a:extLst>
          </p:cNvPr>
          <p:cNvSpPr/>
          <p:nvPr/>
        </p:nvSpPr>
        <p:spPr>
          <a:xfrm>
            <a:off x="818965" y="2676230"/>
            <a:ext cx="3920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92F65"/>
                </a:solidFill>
              </a:rPr>
              <a:t>Появилась информация, что у пациента отходит мокрота «ржавого» цвета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8E0F8B-E253-4642-8841-8B12857535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9E0DC3-27FC-4F28-8C97-D2C0A7DF9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71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2ECBE45-8BD7-FB4B-8C03-CD9B9C478727}"/>
              </a:ext>
            </a:extLst>
          </p:cNvPr>
          <p:cNvSpPr txBox="1">
            <a:spLocks/>
          </p:cNvSpPr>
          <p:nvPr/>
        </p:nvSpPr>
        <p:spPr>
          <a:xfrm>
            <a:off x="914399" y="1775645"/>
            <a:ext cx="10547500" cy="4062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endParaRPr lang="en-US" sz="2200" dirty="0">
              <a:solidFill>
                <a:srgbClr val="092F65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A98F19-F4A2-4EC3-8A2C-6BE282500867}"/>
              </a:ext>
            </a:extLst>
          </p:cNvPr>
          <p:cNvSpPr txBox="1">
            <a:spLocks/>
          </p:cNvSpPr>
          <p:nvPr/>
        </p:nvSpPr>
        <p:spPr>
          <a:xfrm>
            <a:off x="914398" y="4188777"/>
            <a:ext cx="4909247" cy="19505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92F65"/>
                </a:solidFill>
              </a:rPr>
              <a:t>Сердечно-сосудистые заболевания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92F65"/>
                </a:solidFill>
              </a:rPr>
              <a:t>Заболевания дыхательной системы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92F65"/>
                </a:solidFill>
              </a:rPr>
              <a:t>Заболевания желудочно-кишечного тракта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92F65"/>
                </a:solidFill>
              </a:rPr>
              <a:t>Заболевания мочеполовой системы (+заболевания молочных желез)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92F65"/>
                </a:solidFill>
              </a:rPr>
              <a:t>Эндокринологические заболевания</a:t>
            </a:r>
          </a:p>
          <a:p>
            <a:pPr algn="l"/>
            <a:endParaRPr lang="en-US" sz="1500" dirty="0">
              <a:solidFill>
                <a:srgbClr val="092F6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DF8315-9608-457C-838E-6DFEDD99C8FD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31</a:t>
            </a:fld>
            <a:endParaRPr lang="ru-RU" sz="1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CB8AAF-DFCE-480E-84A4-5F8FE202F9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CD3547-8452-4048-99D1-5C9623A2C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3BF1583-80E0-4948-904C-C45BD41AA7F1}"/>
              </a:ext>
            </a:extLst>
          </p:cNvPr>
          <p:cNvSpPr txBox="1">
            <a:spLocks/>
          </p:cNvSpPr>
          <p:nvPr/>
        </p:nvSpPr>
        <p:spPr>
          <a:xfrm>
            <a:off x="903767" y="2134479"/>
            <a:ext cx="1895613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50000"/>
              </a:lnSpc>
            </a:pPr>
            <a:r>
              <a:rPr lang="en-US" sz="4000" b="1" dirty="0">
                <a:solidFill>
                  <a:srgbClr val="1AC0EB"/>
                </a:solidFill>
              </a:rPr>
              <a:t>&gt;</a:t>
            </a:r>
            <a:r>
              <a:rPr lang="ru-RU" sz="4000" b="1" dirty="0">
                <a:solidFill>
                  <a:srgbClr val="1AC0EB"/>
                </a:solidFill>
              </a:rPr>
              <a:t>2 000</a:t>
            </a:r>
          </a:p>
          <a:p>
            <a:pPr algn="l">
              <a:lnSpc>
                <a:spcPct val="50000"/>
              </a:lnSpc>
            </a:pPr>
            <a:r>
              <a:rPr lang="ru-RU" sz="2000" b="1" dirty="0" err="1">
                <a:solidFill>
                  <a:srgbClr val="092F65"/>
                </a:solidFill>
              </a:rPr>
              <a:t>нод</a:t>
            </a:r>
            <a:r>
              <a:rPr lang="ru-RU" sz="2000" b="1" dirty="0">
                <a:solidFill>
                  <a:srgbClr val="092F65"/>
                </a:solidFill>
              </a:rPr>
              <a:t> в графе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3BF1583-80E0-4948-904C-C45BD41AA7F1}"/>
              </a:ext>
            </a:extLst>
          </p:cNvPr>
          <p:cNvSpPr txBox="1">
            <a:spLocks/>
          </p:cNvSpPr>
          <p:nvPr/>
        </p:nvSpPr>
        <p:spPr>
          <a:xfrm>
            <a:off x="3338885" y="2134479"/>
            <a:ext cx="1895613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50000"/>
              </a:lnSpc>
            </a:pPr>
            <a:r>
              <a:rPr lang="en-US" sz="4000" b="1" dirty="0">
                <a:solidFill>
                  <a:srgbClr val="1AC0EB"/>
                </a:solidFill>
              </a:rPr>
              <a:t>&gt;</a:t>
            </a:r>
            <a:r>
              <a:rPr lang="ru-RU" sz="4000" b="1" dirty="0">
                <a:solidFill>
                  <a:srgbClr val="1AC0EB"/>
                </a:solidFill>
              </a:rPr>
              <a:t>4 500</a:t>
            </a:r>
          </a:p>
          <a:p>
            <a:pPr algn="l">
              <a:lnSpc>
                <a:spcPct val="50000"/>
              </a:lnSpc>
            </a:pPr>
            <a:r>
              <a:rPr lang="ru-RU" sz="2000" b="1" dirty="0">
                <a:solidFill>
                  <a:srgbClr val="092F65"/>
                </a:solidFill>
              </a:rPr>
              <a:t>состояний </a:t>
            </a:r>
            <a:r>
              <a:rPr lang="ru-RU" sz="2000" b="1" dirty="0" err="1">
                <a:solidFill>
                  <a:srgbClr val="092F65"/>
                </a:solidFill>
              </a:rPr>
              <a:t>нод</a:t>
            </a:r>
            <a:endParaRPr lang="ru-RU" sz="2000" b="1" dirty="0">
              <a:solidFill>
                <a:srgbClr val="092F65"/>
              </a:solidFill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3BF1583-80E0-4948-904C-C45BD41AA7F1}"/>
              </a:ext>
            </a:extLst>
          </p:cNvPr>
          <p:cNvSpPr txBox="1">
            <a:spLocks/>
          </p:cNvSpPr>
          <p:nvPr/>
        </p:nvSpPr>
        <p:spPr>
          <a:xfrm>
            <a:off x="5823646" y="2134479"/>
            <a:ext cx="1895613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50000"/>
              </a:lnSpc>
            </a:pPr>
            <a:r>
              <a:rPr lang="en-US" sz="4000" b="1" dirty="0">
                <a:solidFill>
                  <a:srgbClr val="1AC0EB"/>
                </a:solidFill>
              </a:rPr>
              <a:t>&gt;</a:t>
            </a:r>
            <a:r>
              <a:rPr lang="ru-RU" sz="4000" b="1" dirty="0">
                <a:solidFill>
                  <a:srgbClr val="1AC0EB"/>
                </a:solidFill>
              </a:rPr>
              <a:t>50 000</a:t>
            </a:r>
          </a:p>
          <a:p>
            <a:pPr algn="l">
              <a:lnSpc>
                <a:spcPct val="50000"/>
              </a:lnSpc>
            </a:pPr>
            <a:r>
              <a:rPr lang="ru-RU" sz="2000" b="1" dirty="0">
                <a:solidFill>
                  <a:srgbClr val="092F65"/>
                </a:solidFill>
              </a:rPr>
              <a:t>вероятностей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D01BBB0-DF52-4574-902F-E32AAAEC55F2}"/>
              </a:ext>
            </a:extLst>
          </p:cNvPr>
          <p:cNvSpPr txBox="1">
            <a:spLocks/>
          </p:cNvSpPr>
          <p:nvPr/>
        </p:nvSpPr>
        <p:spPr>
          <a:xfrm>
            <a:off x="907067" y="3212765"/>
            <a:ext cx="10983813" cy="959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b="1" dirty="0">
                <a:solidFill>
                  <a:srgbClr val="092F65"/>
                </a:solidFill>
              </a:rPr>
              <a:t>Созданы сети для расчета вероятности наличия &gt;100 заболеваний из 10 областей медицины: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5A98F19-F4A2-4EC3-8A2C-6BE282500867}"/>
              </a:ext>
            </a:extLst>
          </p:cNvPr>
          <p:cNvSpPr txBox="1">
            <a:spLocks/>
          </p:cNvSpPr>
          <p:nvPr/>
        </p:nvSpPr>
        <p:spPr>
          <a:xfrm>
            <a:off x="6095996" y="4188777"/>
            <a:ext cx="5214469" cy="19505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92F65"/>
                </a:solidFill>
              </a:rPr>
              <a:t>Заболевания костно-мышечной системы (и соединительной ткани)</a:t>
            </a:r>
            <a:endParaRPr lang="en-US" sz="1500" dirty="0">
              <a:solidFill>
                <a:srgbClr val="092F65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92F65"/>
                </a:solidFill>
              </a:rPr>
              <a:t>Неврологические заболевания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92F65"/>
                </a:solidFill>
              </a:rPr>
              <a:t>Заболевания ЛОР-органов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92F65"/>
                </a:solidFill>
              </a:rPr>
              <a:t>Заболевания глаз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92F65"/>
                </a:solidFill>
              </a:rPr>
              <a:t>Заболевания с преимущественным поражением кожи и подкожной клетчатки</a:t>
            </a:r>
            <a:endParaRPr lang="en-US" sz="1500" dirty="0">
              <a:solidFill>
                <a:srgbClr val="092F65"/>
              </a:solidFill>
            </a:endParaRPr>
          </a:p>
          <a:p>
            <a:pPr algn="l"/>
            <a:endParaRPr lang="en-US" sz="1500" dirty="0">
              <a:solidFill>
                <a:srgbClr val="092F65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7" y="583640"/>
            <a:ext cx="8035134" cy="535859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Модуль </a:t>
            </a:r>
            <a:r>
              <a:rPr lang="ru-RU" sz="3000" b="1" cap="all" dirty="0" err="1">
                <a:solidFill>
                  <a:schemeClr val="bg1"/>
                </a:solidFill>
                <a:latin typeface="+mn-lt"/>
              </a:rPr>
              <a:t>сппр</a:t>
            </a:r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 на основе байесовых сетей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6" y="1119500"/>
            <a:ext cx="4642455" cy="427290"/>
          </a:xfrm>
          <a:prstGeom prst="rect">
            <a:avLst/>
          </a:prstGeom>
          <a:solidFill>
            <a:srgbClr val="D5EDF9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cap="all">
                <a:solidFill>
                  <a:srgbClr val="1AC0EB"/>
                </a:solidFill>
                <a:latin typeface="+mn-lt"/>
              </a:rPr>
              <a:t> Количественные показатели</a:t>
            </a:r>
          </a:p>
        </p:txBody>
      </p:sp>
    </p:spTree>
    <p:extLst>
      <p:ext uri="{BB962C8B-B14F-4D97-AF65-F5344CB8AC3E}">
        <p14:creationId xmlns:p14="http://schemas.microsoft.com/office/powerpoint/2010/main" val="938653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2ECBE45-8BD7-FB4B-8C03-CD9B9C478727}"/>
              </a:ext>
            </a:extLst>
          </p:cNvPr>
          <p:cNvSpPr txBox="1">
            <a:spLocks/>
          </p:cNvSpPr>
          <p:nvPr/>
        </p:nvSpPr>
        <p:spPr>
          <a:xfrm>
            <a:off x="914399" y="1282389"/>
            <a:ext cx="10547500" cy="4991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r>
              <a:rPr lang="ru-RU" sz="2200" b="1" dirty="0">
                <a:solidFill>
                  <a:srgbClr val="092F65"/>
                </a:solidFill>
              </a:rPr>
              <a:t>FHIR: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ru-RU" sz="1800" dirty="0">
                <a:solidFill>
                  <a:srgbClr val="092F65"/>
                </a:solidFill>
              </a:rPr>
              <a:t>Модуль </a:t>
            </a:r>
            <a:r>
              <a:rPr lang="en-US" sz="1800" b="1" dirty="0">
                <a:solidFill>
                  <a:srgbClr val="092F65"/>
                </a:solidFill>
              </a:rPr>
              <a:t>Clinical Reasoning</a:t>
            </a:r>
            <a:endParaRPr lang="ru-RU" sz="1800" dirty="0">
              <a:solidFill>
                <a:srgbClr val="092F65"/>
              </a:solidFill>
            </a:endParaRPr>
          </a:p>
          <a:p>
            <a:pPr marL="1257300" lvl="2" indent="-342900" algn="l">
              <a:buFont typeface="Arial" charset="0"/>
              <a:buChar char="•"/>
            </a:pPr>
            <a:r>
              <a:rPr lang="ru-RU" sz="1600" b="1" dirty="0">
                <a:solidFill>
                  <a:srgbClr val="092F65"/>
                </a:solidFill>
              </a:rPr>
              <a:t>Ресурс </a:t>
            </a:r>
            <a:r>
              <a:rPr lang="ru-RU" sz="1600" b="1" dirty="0" err="1">
                <a:solidFill>
                  <a:srgbClr val="092F65"/>
                </a:solidFill>
              </a:rPr>
              <a:t>Library</a:t>
            </a:r>
            <a:r>
              <a:rPr lang="ru-RU" sz="1600" dirty="0">
                <a:solidFill>
                  <a:srgbClr val="092F65"/>
                </a:solidFill>
              </a:rPr>
              <a:t> - универсальный контейнер для определения знаний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ru-RU" sz="1800" dirty="0">
                <a:solidFill>
                  <a:srgbClr val="092F65"/>
                </a:solidFill>
              </a:rPr>
              <a:t>Модуль </a:t>
            </a:r>
            <a:r>
              <a:rPr lang="en-US" sz="1800" b="1" dirty="0">
                <a:solidFill>
                  <a:srgbClr val="092F65"/>
                </a:solidFill>
              </a:rPr>
              <a:t>Clinical Summary</a:t>
            </a:r>
            <a:endParaRPr lang="en-US" sz="1800" dirty="0">
              <a:solidFill>
                <a:srgbClr val="092F65"/>
              </a:solidFill>
            </a:endParaRPr>
          </a:p>
          <a:p>
            <a:pPr marL="1257300" lvl="2" indent="-342900" algn="l">
              <a:buFont typeface="Arial" charset="0"/>
              <a:buChar char="•"/>
            </a:pPr>
            <a:r>
              <a:rPr lang="ru-RU" sz="1600" b="1" dirty="0">
                <a:solidFill>
                  <a:srgbClr val="092F65"/>
                </a:solidFill>
              </a:rPr>
              <a:t>Ресурс </a:t>
            </a:r>
            <a:r>
              <a:rPr lang="ru-RU" sz="1600" b="1" dirty="0" err="1">
                <a:solidFill>
                  <a:srgbClr val="092F65"/>
                </a:solidFill>
              </a:rPr>
              <a:t>CarePlan</a:t>
            </a:r>
            <a:r>
              <a:rPr lang="ru-RU" sz="1600" dirty="0">
                <a:solidFill>
                  <a:srgbClr val="092F65"/>
                </a:solidFill>
              </a:rPr>
              <a:t> – план лечения</a:t>
            </a:r>
            <a:endParaRPr lang="en-US" sz="1600" dirty="0">
              <a:solidFill>
                <a:srgbClr val="092F65"/>
              </a:solidFill>
            </a:endParaRPr>
          </a:p>
          <a:p>
            <a:pPr marL="800100" lvl="1" indent="-342900" algn="l">
              <a:buFont typeface="Arial" charset="0"/>
              <a:buChar char="•"/>
            </a:pPr>
            <a:r>
              <a:rPr lang="ru-RU" sz="1800" dirty="0">
                <a:solidFill>
                  <a:srgbClr val="092F65"/>
                </a:solidFill>
              </a:rPr>
              <a:t>Языки описания знаний</a:t>
            </a:r>
          </a:p>
          <a:p>
            <a:pPr marL="1257300" lvl="2" indent="-342900" algn="l">
              <a:buFont typeface="Arial" charset="0"/>
              <a:buChar char="•"/>
            </a:pPr>
            <a:r>
              <a:rPr lang="en-US" sz="1600" b="1" dirty="0">
                <a:solidFill>
                  <a:srgbClr val="092F65"/>
                </a:solidFill>
              </a:rPr>
              <a:t>Clinical Quality Language (CQL)</a:t>
            </a:r>
            <a:r>
              <a:rPr lang="ru-RU" sz="1600" dirty="0">
                <a:solidFill>
                  <a:srgbClr val="092F65"/>
                </a:solidFill>
              </a:rPr>
              <a:t> – Спецификация </a:t>
            </a:r>
            <a:r>
              <a:rPr lang="en-US" sz="1600" dirty="0">
                <a:solidFill>
                  <a:srgbClr val="092F65"/>
                </a:solidFill>
              </a:rPr>
              <a:t>CQL </a:t>
            </a:r>
            <a:r>
              <a:rPr lang="ru-RU" sz="1600" dirty="0">
                <a:solidFill>
                  <a:srgbClr val="092F65"/>
                </a:solidFill>
              </a:rPr>
              <a:t>определяет представление клинических знаний, которые могут быть использованы в контексте поддержки принятия решений (CDS)</a:t>
            </a:r>
            <a:endParaRPr lang="en-US" sz="1600" dirty="0">
              <a:solidFill>
                <a:srgbClr val="092F65"/>
              </a:solidFill>
            </a:endParaRPr>
          </a:p>
          <a:p>
            <a:pPr marL="1257300" lvl="2" indent="-342900" algn="l">
              <a:buFont typeface="Arial" charset="0"/>
              <a:buChar char="•"/>
            </a:pPr>
            <a:r>
              <a:rPr lang="ru-RU" sz="1600" dirty="0">
                <a:solidFill>
                  <a:srgbClr val="092F65"/>
                </a:solidFill>
              </a:rPr>
              <a:t>Библиотеки на языке </a:t>
            </a:r>
            <a:r>
              <a:rPr lang="en-US" sz="1600" b="1" dirty="0">
                <a:solidFill>
                  <a:srgbClr val="092F65"/>
                </a:solidFill>
              </a:rPr>
              <a:t>Arden</a:t>
            </a:r>
            <a:endParaRPr lang="ru-RU" sz="1600" dirty="0">
              <a:solidFill>
                <a:srgbClr val="092F65"/>
              </a:solidFill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ru-RU" sz="2200" b="1" dirty="0">
                <a:solidFill>
                  <a:srgbClr val="092F65"/>
                </a:solidFill>
              </a:rPr>
              <a:t>Алгоритмы: 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ru-RU" sz="1800" dirty="0">
                <a:solidFill>
                  <a:srgbClr val="092F65"/>
                </a:solidFill>
              </a:rPr>
              <a:t>Логика предикатов второго порядка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ru-RU" sz="1800" dirty="0">
                <a:solidFill>
                  <a:srgbClr val="092F65"/>
                </a:solidFill>
              </a:rPr>
              <a:t>Нечеткая логика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ru-RU" sz="1800" dirty="0">
                <a:solidFill>
                  <a:srgbClr val="092F65"/>
                </a:solidFill>
              </a:rPr>
              <a:t>Цепи Маркова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ru-RU" sz="1800" dirty="0">
                <a:solidFill>
                  <a:srgbClr val="092F65"/>
                </a:solidFill>
              </a:rPr>
              <a:t>Нейронные сети</a:t>
            </a:r>
          </a:p>
          <a:p>
            <a:pPr marL="342900" indent="-342900" algn="l">
              <a:buFont typeface="Arial" charset="0"/>
              <a:buChar char="•"/>
            </a:pPr>
            <a:r>
              <a:rPr lang="ru-RU" sz="2200" b="1" dirty="0">
                <a:solidFill>
                  <a:srgbClr val="092F65"/>
                </a:solidFill>
              </a:rPr>
              <a:t>Накопление знаний </a:t>
            </a:r>
            <a:r>
              <a:rPr lang="ru-RU" sz="2200" dirty="0">
                <a:solidFill>
                  <a:srgbClr val="092F65"/>
                </a:solidFill>
              </a:rPr>
              <a:t>– правила вывода </a:t>
            </a:r>
            <a:r>
              <a:rPr lang="en-US" sz="2200" dirty="0">
                <a:solidFill>
                  <a:srgbClr val="092F65"/>
                </a:solidFill>
              </a:rPr>
              <a:t>Rule-based system</a:t>
            </a:r>
            <a:r>
              <a:rPr lang="ru-RU" sz="2200" dirty="0">
                <a:solidFill>
                  <a:srgbClr val="092F65"/>
                </a:solidFill>
              </a:rPr>
              <a:t>, вероятностные модели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3825CE-6597-41FC-83CC-A9C0111AF2A7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32</a:t>
            </a:fld>
            <a:endParaRPr lang="ru-RU" sz="14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6FCEAE6-D08B-4123-A75F-7B7E9EA8BA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3A06061-7572-47BC-A931-5DEFF41963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7" y="583640"/>
            <a:ext cx="1617242" cy="535859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cap="all">
                <a:solidFill>
                  <a:schemeClr val="bg1"/>
                </a:solidFill>
                <a:latin typeface="+mn-lt"/>
              </a:rPr>
              <a:t> планы</a:t>
            </a:r>
            <a:endParaRPr lang="ru-RU" sz="3000" b="1" cap="all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22130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Прямоугольник"/>
          <p:cNvSpPr/>
          <p:nvPr/>
        </p:nvSpPr>
        <p:spPr>
          <a:xfrm>
            <a:off x="-628" y="-9760"/>
            <a:ext cx="13350389" cy="6877520"/>
          </a:xfrm>
          <a:prstGeom prst="rect">
            <a:avLst/>
          </a:prstGeom>
          <a:solidFill>
            <a:srgbClr val="EA5E4B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rcRect t="62050" r="14013" b="5918"/>
          <a:stretch>
            <a:fillRect/>
          </a:stretch>
        </p:blipFill>
        <p:spPr>
          <a:xfrm>
            <a:off x="348450" y="58918"/>
            <a:ext cx="11842955" cy="2723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10847" y="3443239"/>
            <a:ext cx="3376826" cy="1389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8515144" y="4678370"/>
            <a:ext cx="1821999" cy="447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02183" y="4729626"/>
            <a:ext cx="1974417" cy="497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Изображение" descr="Изображение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10848" y="5019187"/>
            <a:ext cx="3376887" cy="16442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832 Hermosa Ave. Hermosa Beach, CA 90254…"/>
          <p:cNvSpPr txBox="1"/>
          <p:nvPr/>
        </p:nvSpPr>
        <p:spPr>
          <a:xfrm>
            <a:off x="8713637" y="792921"/>
            <a:ext cx="2938242" cy="869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53535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en-US" sz="1800" dirty="0" err="1">
                <a:solidFill>
                  <a:schemeClr val="bg1"/>
                </a:solidFill>
              </a:rPr>
              <a:t>medlinx.online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 err="1">
                <a:solidFill>
                  <a:schemeClr val="bg1"/>
                </a:solidFill>
              </a:rPr>
              <a:t>semenov@medlinx.online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1" name="832 Hermosa Ave. Hermosa Beach, CA 90254…"/>
          <p:cNvSpPr txBox="1"/>
          <p:nvPr/>
        </p:nvSpPr>
        <p:spPr>
          <a:xfrm>
            <a:off x="702581" y="489308"/>
            <a:ext cx="2938242" cy="1299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rgbClr val="53535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uk-UA" sz="6000" b="1" cap="all">
                <a:solidFill>
                  <a:schemeClr val="bg1"/>
                </a:solidFill>
              </a:rPr>
              <a:t>Q&amp;A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29257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2ECBE45-8BD7-FB4B-8C03-CD9B9C478727}"/>
              </a:ext>
            </a:extLst>
          </p:cNvPr>
          <p:cNvSpPr txBox="1">
            <a:spLocks/>
          </p:cNvSpPr>
          <p:nvPr/>
        </p:nvSpPr>
        <p:spPr>
          <a:xfrm>
            <a:off x="2699657" y="1559719"/>
            <a:ext cx="8719458" cy="2810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>
                <a:solidFill>
                  <a:srgbClr val="092F65"/>
                </a:solidFill>
              </a:rPr>
              <a:t>Для корректной работы СППР</a:t>
            </a:r>
            <a:r>
              <a:rPr lang="en-US" b="1" dirty="0">
                <a:solidFill>
                  <a:srgbClr val="092F65"/>
                </a:solidFill>
              </a:rPr>
              <a:t> </a:t>
            </a:r>
            <a:r>
              <a:rPr lang="ru-RU" b="1" dirty="0">
                <a:solidFill>
                  <a:srgbClr val="092F65"/>
                </a:solidFill>
              </a:rPr>
              <a:t>нужна интегрированная, структурированная, семантически размеченная медицинская информация</a:t>
            </a:r>
            <a:r>
              <a:rPr lang="en-US" b="1" dirty="0">
                <a:solidFill>
                  <a:srgbClr val="092F65"/>
                </a:solidFill>
              </a:rPr>
              <a:t>.</a:t>
            </a:r>
            <a:endParaRPr lang="ru-RU" b="1" dirty="0">
              <a:solidFill>
                <a:srgbClr val="092F65"/>
              </a:solidFill>
            </a:endParaRPr>
          </a:p>
          <a:p>
            <a:pPr algn="l"/>
            <a:endParaRPr lang="ru-RU" b="1" dirty="0">
              <a:solidFill>
                <a:srgbClr val="092F65"/>
              </a:solidFill>
            </a:endParaRPr>
          </a:p>
          <a:p>
            <a:pPr algn="l"/>
            <a:r>
              <a:rPr lang="ru-RU" b="1" dirty="0">
                <a:solidFill>
                  <a:srgbClr val="092F65"/>
                </a:solidFill>
              </a:rPr>
              <a:t>Для наличия в СППР интегрированной информации необходима </a:t>
            </a:r>
            <a:r>
              <a:rPr lang="ru-RU" b="1" dirty="0" err="1">
                <a:solidFill>
                  <a:srgbClr val="092F65"/>
                </a:solidFill>
              </a:rPr>
              <a:t>интероперабельность</a:t>
            </a:r>
            <a:r>
              <a:rPr lang="ru-RU" b="1" dirty="0">
                <a:solidFill>
                  <a:srgbClr val="092F65"/>
                </a:solidFill>
              </a:rPr>
              <a:t> между провайдерами медицинских данных</a:t>
            </a:r>
            <a:r>
              <a:rPr lang="en-US" b="1" dirty="0">
                <a:solidFill>
                  <a:srgbClr val="092F65"/>
                </a:solidFill>
              </a:rPr>
              <a:t>.</a:t>
            </a:r>
          </a:p>
          <a:p>
            <a:pPr algn="l"/>
            <a:endParaRPr lang="ru-RU" dirty="0">
              <a:solidFill>
                <a:srgbClr val="092F65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D37B36-48B5-4BAB-A258-92C5D095A0D7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4</a:t>
            </a:fld>
            <a:endParaRPr lang="ru-RU" sz="1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E8BC4AD-B7E2-4F19-84CA-9038E2A64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C3EB19B-E4E1-4108-8220-4F73F3BBF8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5" y="583640"/>
            <a:ext cx="6240519" cy="535859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cap="all">
                <a:solidFill>
                  <a:schemeClr val="bg1"/>
                </a:solidFill>
                <a:latin typeface="+mn-lt"/>
              </a:rPr>
              <a:t> </a:t>
            </a:r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Интегрированные данные СППР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766" y="1457702"/>
            <a:ext cx="1329128" cy="12903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365" y="3050900"/>
            <a:ext cx="1378756" cy="131924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C4F8D57-65D0-4492-BCEC-1EA38C8C7CAB}"/>
              </a:ext>
            </a:extLst>
          </p:cNvPr>
          <p:cNvSpPr/>
          <p:nvPr/>
        </p:nvSpPr>
        <p:spPr>
          <a:xfrm>
            <a:off x="2699657" y="4349210"/>
            <a:ext cx="6096000" cy="177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600" dirty="0">
                <a:solidFill>
                  <a:srgbClr val="092F65"/>
                </a:solidFill>
              </a:rPr>
              <a:t>Несколько слоев </a:t>
            </a:r>
            <a:r>
              <a:rPr lang="ru-RU" sz="1600" dirty="0" err="1">
                <a:solidFill>
                  <a:srgbClr val="092F65"/>
                </a:solidFill>
              </a:rPr>
              <a:t>интероперабельности</a:t>
            </a:r>
            <a:r>
              <a:rPr lang="ru-RU" sz="1600" dirty="0">
                <a:solidFill>
                  <a:srgbClr val="092F65"/>
                </a:solidFill>
              </a:rPr>
              <a:t>: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92F65"/>
                </a:solidFill>
              </a:rPr>
              <a:t>Техническая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92F65"/>
                </a:solidFill>
              </a:rPr>
              <a:t>Синтаксическая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92F65"/>
                </a:solidFill>
              </a:rPr>
              <a:t>Семантическая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92F65"/>
                </a:solidFill>
              </a:rPr>
              <a:t>Организационная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FF54E24-B344-4E6E-BBAF-416750706C8C}"/>
              </a:ext>
            </a:extLst>
          </p:cNvPr>
          <p:cNvSpPr/>
          <p:nvPr/>
        </p:nvSpPr>
        <p:spPr>
          <a:xfrm>
            <a:off x="775507" y="6286058"/>
            <a:ext cx="9956491" cy="615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400" i="1" dirty="0" err="1">
                <a:solidFill>
                  <a:srgbClr val="092F65"/>
                </a:solidFill>
              </a:rPr>
              <a:t>Интероперабельность</a:t>
            </a:r>
            <a:r>
              <a:rPr lang="ru-RU" sz="1400" i="1" dirty="0">
                <a:solidFill>
                  <a:srgbClr val="092F65"/>
                </a:solidFill>
              </a:rPr>
              <a:t>, это возможность медицинским информационным системам, расположенным в гетерогенной среде, взаимодействовать друг с другом, обмениваться структурированными данными и использовать эти данные. </a:t>
            </a:r>
          </a:p>
        </p:txBody>
      </p:sp>
    </p:spTree>
    <p:extLst>
      <p:ext uri="{BB962C8B-B14F-4D97-AF65-F5344CB8AC3E}">
        <p14:creationId xmlns:p14="http://schemas.microsoft.com/office/powerpoint/2010/main" val="1593388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9B404F1-9EDA-4C66-92EB-5BA55982A135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5</a:t>
            </a:fld>
            <a:endParaRPr lang="ru-RU" sz="1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317595-79BA-4323-971F-10467B2A83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AECD7F-2747-4B41-BD83-0B4F871AD0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0" y="8546"/>
            <a:ext cx="12192001" cy="1282387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4945832" y="2539195"/>
            <a:ext cx="2374419" cy="1300276"/>
          </a:xfrm>
          <a:prstGeom prst="roundRect">
            <a:avLst>
              <a:gd name="adj" fmla="val 2259"/>
            </a:avLst>
          </a:prstGeom>
          <a:solidFill>
            <a:srgbClr val="D5EDF9"/>
          </a:solidFill>
          <a:ln w="19050">
            <a:solidFill>
              <a:srgbClr val="1AC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B04A003D-2E25-49B3-9C63-41B7423BD3F0}"/>
              </a:ext>
            </a:extLst>
          </p:cNvPr>
          <p:cNvCxnSpPr/>
          <p:nvPr/>
        </p:nvCxnSpPr>
        <p:spPr>
          <a:xfrm>
            <a:off x="2672301" y="2072221"/>
            <a:ext cx="0" cy="330321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84501" y="1510725"/>
            <a:ext cx="237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92F65"/>
                </a:solidFill>
              </a:rPr>
              <a:t>Сейчас большинство провайдеров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9191" y="1513772"/>
            <a:ext cx="2361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92F65"/>
                </a:solidFill>
              </a:rPr>
              <a:t>Сейчас немногочисленные провайдеры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B04A003D-2E25-49B3-9C63-41B7423BD3F0}"/>
              </a:ext>
            </a:extLst>
          </p:cNvPr>
          <p:cNvCxnSpPr/>
          <p:nvPr/>
        </p:nvCxnSpPr>
        <p:spPr>
          <a:xfrm>
            <a:off x="9574738" y="2077731"/>
            <a:ext cx="0" cy="330321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13648" y="2722558"/>
            <a:ext cx="2038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92F65"/>
                </a:solidFill>
              </a:rPr>
              <a:t>Данные в синтаксически стандартизированном формате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389191" y="2539195"/>
            <a:ext cx="2374419" cy="1300276"/>
          </a:xfrm>
          <a:prstGeom prst="roundRect">
            <a:avLst>
              <a:gd name="adj" fmla="val 2259"/>
            </a:avLst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rgbClr val="1AC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8462011" y="2712279"/>
            <a:ext cx="2228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92F65"/>
                </a:solidFill>
              </a:rPr>
              <a:t>Семантически связанные синтаксически стандартизированные данные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484501" y="2539195"/>
            <a:ext cx="2374419" cy="1300276"/>
          </a:xfrm>
          <a:prstGeom prst="roundRect">
            <a:avLst>
              <a:gd name="adj" fmla="val 2259"/>
            </a:avLst>
          </a:prstGeom>
          <a:solidFill>
            <a:schemeClr val="bg2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598064" y="2722558"/>
            <a:ext cx="2147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92F65"/>
                </a:solidFill>
              </a:rPr>
              <a:t>Данные в </a:t>
            </a:r>
            <a:r>
              <a:rPr lang="ru-RU" sz="1400" b="1" dirty="0" err="1">
                <a:solidFill>
                  <a:srgbClr val="092F65"/>
                </a:solidFill>
              </a:rPr>
              <a:t>нестандартизированном</a:t>
            </a:r>
            <a:r>
              <a:rPr lang="ru-RU" sz="1400" b="1" dirty="0">
                <a:solidFill>
                  <a:srgbClr val="092F65"/>
                </a:solidFill>
              </a:rPr>
              <a:t> </a:t>
            </a:r>
            <a:r>
              <a:rPr lang="ru-RU" sz="1400" b="1" dirty="0" err="1">
                <a:solidFill>
                  <a:srgbClr val="092F65"/>
                </a:solidFill>
              </a:rPr>
              <a:t>проприетарном</a:t>
            </a:r>
            <a:endParaRPr lang="ru-RU" sz="1400" b="1" dirty="0">
              <a:solidFill>
                <a:srgbClr val="092F65"/>
              </a:solidFill>
            </a:endParaRPr>
          </a:p>
          <a:p>
            <a:pPr algn="ctr"/>
            <a:r>
              <a:rPr lang="ru-RU" sz="1400" b="1" dirty="0">
                <a:solidFill>
                  <a:srgbClr val="092F65"/>
                </a:solidFill>
              </a:rPr>
              <a:t>формате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4050707" y="3202758"/>
            <a:ext cx="723978" cy="0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7494662" y="3202758"/>
            <a:ext cx="726393" cy="0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23096" y="4157687"/>
            <a:ext cx="1390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Требуется использование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47583" y="4157686"/>
            <a:ext cx="1390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>
                <a:solidFill>
                  <a:schemeClr val="tx2">
                    <a:lumMod val="60000"/>
                    <a:lumOff val="40000"/>
                  </a:schemeClr>
                </a:solidFill>
              </a:rPr>
              <a:t>Требуется использование</a:t>
            </a:r>
            <a:endParaRPr lang="ru-RU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B04A003D-2E25-49B3-9C63-41B7423BD3F0}"/>
              </a:ext>
            </a:extLst>
          </p:cNvPr>
          <p:cNvCxnSpPr/>
          <p:nvPr/>
        </p:nvCxnSpPr>
        <p:spPr>
          <a:xfrm flipV="1">
            <a:off x="4415648" y="4653303"/>
            <a:ext cx="0" cy="330321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486684" y="5026121"/>
            <a:ext cx="18750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92F65"/>
                </a:solidFill>
              </a:rPr>
              <a:t>Стандарты информационного обмена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B04A003D-2E25-49B3-9C63-41B7423BD3F0}"/>
              </a:ext>
            </a:extLst>
          </p:cNvPr>
          <p:cNvCxnSpPr/>
          <p:nvPr/>
        </p:nvCxnSpPr>
        <p:spPr>
          <a:xfrm flipV="1">
            <a:off x="7864658" y="4653303"/>
            <a:ext cx="0" cy="330321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853727" y="5026121"/>
            <a:ext cx="20218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92F65"/>
                </a:solidFill>
              </a:rPr>
              <a:t>Терминологические (онтологические) системы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75921" y="5762839"/>
            <a:ext cx="157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SNOMED CT, LOINC, ICD-10</a:t>
            </a:r>
            <a:endParaRPr lang="ru-RU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26911" y="5762838"/>
            <a:ext cx="157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HL7 V2, HL7 V3, HL7 CDA, HL7 FHIR </a:t>
            </a:r>
            <a:endParaRPr lang="ru-RU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B04A003D-2E25-49B3-9C63-41B7423BD3F0}"/>
              </a:ext>
            </a:extLst>
          </p:cNvPr>
          <p:cNvCxnSpPr/>
          <p:nvPr/>
        </p:nvCxnSpPr>
        <p:spPr>
          <a:xfrm flipV="1">
            <a:off x="4415648" y="3770501"/>
            <a:ext cx="0" cy="330321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B04A003D-2E25-49B3-9C63-41B7423BD3F0}"/>
              </a:ext>
            </a:extLst>
          </p:cNvPr>
          <p:cNvCxnSpPr/>
          <p:nvPr/>
        </p:nvCxnSpPr>
        <p:spPr>
          <a:xfrm flipV="1">
            <a:off x="7864658" y="3770501"/>
            <a:ext cx="0" cy="330321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:a16="http://schemas.microsoft.com/office/drawing/2014/main" id="{0CE1A5B1-B65C-4424-85F7-7636AAEC1348}"/>
              </a:ext>
            </a:extLst>
          </p:cNvPr>
          <p:cNvSpPr txBox="1">
            <a:spLocks/>
          </p:cNvSpPr>
          <p:nvPr/>
        </p:nvSpPr>
        <p:spPr>
          <a:xfrm>
            <a:off x="903764" y="583640"/>
            <a:ext cx="8249028" cy="939234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cap="all" dirty="0" err="1">
                <a:solidFill>
                  <a:schemeClr val="bg1"/>
                </a:solidFill>
              </a:rPr>
              <a:t>Интероперабельность</a:t>
            </a:r>
            <a:r>
              <a:rPr lang="ru-RU" sz="3000" b="1" cap="all" dirty="0">
                <a:solidFill>
                  <a:schemeClr val="bg1"/>
                </a:solidFill>
              </a:rPr>
              <a:t> медицинских данных в гетерогенной среде</a:t>
            </a:r>
          </a:p>
        </p:txBody>
      </p:sp>
    </p:spTree>
    <p:extLst>
      <p:ext uri="{BB962C8B-B14F-4D97-AF65-F5344CB8AC3E}">
        <p14:creationId xmlns:p14="http://schemas.microsoft.com/office/powerpoint/2010/main" val="2061258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2C7B52-9749-4EDB-9030-2E2824ABAF75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6</a:t>
            </a:fld>
            <a:endParaRPr lang="ru-RU" sz="1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60E864-D286-404F-BD94-0F22BEE421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B60843-6F78-4C44-A0EC-349D8F2BB5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4" y="583640"/>
            <a:ext cx="7949680" cy="939234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cap="all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индустрия на пороге глобального </a:t>
            </a:r>
            <a:endParaRPr lang="en-US" sz="3000" b="1" cap="all" dirty="0">
              <a:solidFill>
                <a:schemeClr val="bg1"/>
              </a:solidFill>
              <a:latin typeface="+mn-lt"/>
            </a:endParaRPr>
          </a:p>
          <a:p>
            <a:pPr algn="l"/>
            <a:r>
              <a:rPr lang="en-US" sz="3000" b="1" cap="all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информационного обмена</a:t>
            </a:r>
          </a:p>
        </p:txBody>
      </p:sp>
      <p:sp>
        <p:nvSpPr>
          <p:cNvPr id="47" name="Скругленный прямоугольник 18">
            <a:extLst>
              <a:ext uri="{FF2B5EF4-FFF2-40B4-BE49-F238E27FC236}">
                <a16:creationId xmlns:a16="http://schemas.microsoft.com/office/drawing/2014/main" id="{195178E9-240F-4A1E-8707-B02C6A44871F}"/>
              </a:ext>
            </a:extLst>
          </p:cNvPr>
          <p:cNvSpPr/>
          <p:nvPr/>
        </p:nvSpPr>
        <p:spPr>
          <a:xfrm>
            <a:off x="5351597" y="3149233"/>
            <a:ext cx="1613502" cy="16119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1AC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B52D137-0084-4212-B43E-9E4ACC7FF49E}"/>
              </a:ext>
            </a:extLst>
          </p:cNvPr>
          <p:cNvSpPr txBox="1"/>
          <p:nvPr/>
        </p:nvSpPr>
        <p:spPr>
          <a:xfrm>
            <a:off x="5760418" y="4267059"/>
            <a:ext cx="791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AC0EB"/>
                </a:solidFill>
              </a:rPr>
              <a:t>PHR</a:t>
            </a:r>
            <a:endParaRPr lang="ru-RU" sz="2000" b="1" dirty="0">
              <a:solidFill>
                <a:srgbClr val="1AC0EB"/>
              </a:solidFill>
            </a:endParaRPr>
          </a:p>
        </p:txBody>
      </p: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51D3036C-0592-404D-919D-80BAEC2ACEE9}"/>
              </a:ext>
            </a:extLst>
          </p:cNvPr>
          <p:cNvCxnSpPr>
            <a:cxnSpLocks/>
            <a:stCxn id="47" idx="2"/>
            <a:endCxn id="61" idx="0"/>
          </p:cNvCxnSpPr>
          <p:nvPr/>
        </p:nvCxnSpPr>
        <p:spPr>
          <a:xfrm>
            <a:off x="6158348" y="4761171"/>
            <a:ext cx="9105" cy="392396"/>
          </a:xfrm>
          <a:prstGeom prst="straightConnector1">
            <a:avLst/>
          </a:prstGeom>
          <a:ln w="19050">
            <a:solidFill>
              <a:srgbClr val="1AC0E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11D17C22-C585-4A90-BA39-7F06538FF687}"/>
              </a:ext>
            </a:extLst>
          </p:cNvPr>
          <p:cNvCxnSpPr>
            <a:cxnSpLocks/>
            <a:endCxn id="92" idx="2"/>
          </p:cNvCxnSpPr>
          <p:nvPr/>
        </p:nvCxnSpPr>
        <p:spPr>
          <a:xfrm>
            <a:off x="6965099" y="3955201"/>
            <a:ext cx="1305853" cy="1384"/>
          </a:xfrm>
          <a:prstGeom prst="straightConnector1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оединительная линия уступом 101">
            <a:extLst>
              <a:ext uri="{FF2B5EF4-FFF2-40B4-BE49-F238E27FC236}">
                <a16:creationId xmlns:a16="http://schemas.microsoft.com/office/drawing/2014/main" id="{CD9B7E9C-CD52-437A-9618-502007B2575F}"/>
              </a:ext>
            </a:extLst>
          </p:cNvPr>
          <p:cNvCxnSpPr>
            <a:cxnSpLocks/>
            <a:endCxn id="62" idx="3"/>
          </p:cNvCxnSpPr>
          <p:nvPr/>
        </p:nvCxnSpPr>
        <p:spPr>
          <a:xfrm rot="5400000">
            <a:off x="7021396" y="3885204"/>
            <a:ext cx="1190791" cy="2100867"/>
          </a:xfrm>
          <a:prstGeom prst="bentConnector2">
            <a:avLst/>
          </a:prstGeom>
          <a:ln w="19050">
            <a:solidFill>
              <a:srgbClr val="1AC0E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Соединительная линия уступом 112">
            <a:extLst>
              <a:ext uri="{FF2B5EF4-FFF2-40B4-BE49-F238E27FC236}">
                <a16:creationId xmlns:a16="http://schemas.microsoft.com/office/drawing/2014/main" id="{C3AD8AEE-06EF-4091-AC87-FCEF38B9F6F4}"/>
              </a:ext>
            </a:extLst>
          </p:cNvPr>
          <p:cNvCxnSpPr>
            <a:cxnSpLocks/>
            <a:stCxn id="59" idx="4"/>
            <a:endCxn id="61" idx="2"/>
          </p:cNvCxnSpPr>
          <p:nvPr/>
        </p:nvCxnSpPr>
        <p:spPr>
          <a:xfrm rot="16200000" flipH="1">
            <a:off x="4104722" y="3883381"/>
            <a:ext cx="1196307" cy="2136610"/>
          </a:xfrm>
          <a:prstGeom prst="bentConnector2">
            <a:avLst/>
          </a:prstGeom>
          <a:ln w="19050">
            <a:solidFill>
              <a:srgbClr val="1AC0E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7B9C5CEB-A608-46ED-B29A-BFC263009AD5}"/>
              </a:ext>
            </a:extLst>
          </p:cNvPr>
          <p:cNvCxnSpPr>
            <a:cxnSpLocks/>
          </p:cNvCxnSpPr>
          <p:nvPr/>
        </p:nvCxnSpPr>
        <p:spPr>
          <a:xfrm>
            <a:off x="4942133" y="3396603"/>
            <a:ext cx="469906" cy="231819"/>
          </a:xfrm>
          <a:prstGeom prst="straightConnector1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25539900-411C-4FBD-A3E7-ED1069FD0B77}"/>
              </a:ext>
            </a:extLst>
          </p:cNvPr>
          <p:cNvCxnSpPr>
            <a:cxnSpLocks/>
            <a:stCxn id="59" idx="6"/>
            <a:endCxn id="47" idx="1"/>
          </p:cNvCxnSpPr>
          <p:nvPr/>
        </p:nvCxnSpPr>
        <p:spPr>
          <a:xfrm flipV="1">
            <a:off x="4030843" y="3955202"/>
            <a:ext cx="1320754" cy="2058"/>
          </a:xfrm>
          <a:prstGeom prst="straightConnector1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8114A9FE-07DD-4935-891D-6F351A642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417" y="3350239"/>
            <a:ext cx="988200" cy="955532"/>
          </a:xfrm>
          <a:prstGeom prst="rect">
            <a:avLst/>
          </a:prstGeom>
        </p:spPr>
      </p:pic>
      <p:sp>
        <p:nvSpPr>
          <p:cNvPr id="59" name="Овал 58">
            <a:extLst>
              <a:ext uri="{FF2B5EF4-FFF2-40B4-BE49-F238E27FC236}">
                <a16:creationId xmlns:a16="http://schemas.microsoft.com/office/drawing/2014/main" id="{1E2F75C0-A426-4210-967F-3977E699255D}"/>
              </a:ext>
            </a:extLst>
          </p:cNvPr>
          <p:cNvSpPr/>
          <p:nvPr/>
        </p:nvSpPr>
        <p:spPr>
          <a:xfrm>
            <a:off x="3238297" y="3560987"/>
            <a:ext cx="792546" cy="792546"/>
          </a:xfrm>
          <a:prstGeom prst="ellipse">
            <a:avLst/>
          </a:prstGeom>
          <a:solidFill>
            <a:srgbClr val="D5EDF9"/>
          </a:solidFill>
          <a:ln w="19050">
            <a:solidFill>
              <a:srgbClr val="1AC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CDE2CF2-4EFD-4150-AF53-F333B5081B91}"/>
              </a:ext>
            </a:extLst>
          </p:cNvPr>
          <p:cNvSpPr txBox="1"/>
          <p:nvPr/>
        </p:nvSpPr>
        <p:spPr>
          <a:xfrm>
            <a:off x="3246914" y="3752006"/>
            <a:ext cx="791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1AC0EB"/>
                </a:solidFill>
              </a:rPr>
              <a:t>iEHR</a:t>
            </a:r>
            <a:endParaRPr lang="ru-RU" sz="2000" b="1" dirty="0">
              <a:solidFill>
                <a:srgbClr val="1AC0EB"/>
              </a:solidFill>
            </a:endParaRP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D8CC0F94-8A4F-4F8B-B336-618532AB58C2}"/>
              </a:ext>
            </a:extLst>
          </p:cNvPr>
          <p:cNvSpPr/>
          <p:nvPr/>
        </p:nvSpPr>
        <p:spPr>
          <a:xfrm>
            <a:off x="5771180" y="5153567"/>
            <a:ext cx="792546" cy="79254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1AC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1601DAF-55CC-4252-9D40-C805D4956BC8}"/>
              </a:ext>
            </a:extLst>
          </p:cNvPr>
          <p:cNvSpPr txBox="1"/>
          <p:nvPr/>
        </p:nvSpPr>
        <p:spPr>
          <a:xfrm>
            <a:off x="5774861" y="5330978"/>
            <a:ext cx="791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AC0EB"/>
                </a:solidFill>
              </a:rPr>
              <a:t>LIS</a:t>
            </a:r>
            <a:endParaRPr lang="ru-RU" sz="2000" b="1" dirty="0">
              <a:solidFill>
                <a:srgbClr val="1AC0EB"/>
              </a:solidFill>
            </a:endParaRP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CA579B13-3277-4191-AD49-C050F6C0CFD6}"/>
              </a:ext>
            </a:extLst>
          </p:cNvPr>
          <p:cNvSpPr/>
          <p:nvPr/>
        </p:nvSpPr>
        <p:spPr>
          <a:xfrm>
            <a:off x="2036046" y="2836988"/>
            <a:ext cx="792546" cy="79254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FE280ED-19B1-4644-B569-DF08C7C886B0}"/>
              </a:ext>
            </a:extLst>
          </p:cNvPr>
          <p:cNvSpPr txBox="1"/>
          <p:nvPr/>
        </p:nvSpPr>
        <p:spPr>
          <a:xfrm>
            <a:off x="2108264" y="2971855"/>
            <a:ext cx="648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EMR</a:t>
            </a:r>
            <a:endParaRPr lang="ru-RU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(HIS)</a:t>
            </a:r>
            <a:endParaRPr lang="ru-RU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4B1E9802-B091-4FD1-A67F-A5B0CA365A97}"/>
              </a:ext>
            </a:extLst>
          </p:cNvPr>
          <p:cNvSpPr/>
          <p:nvPr/>
        </p:nvSpPr>
        <p:spPr>
          <a:xfrm>
            <a:off x="4181364" y="2843150"/>
            <a:ext cx="792546" cy="79254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D8BE40B-BE1A-4A4B-9FC3-230173F111E4}"/>
              </a:ext>
            </a:extLst>
          </p:cNvPr>
          <p:cNvSpPr txBox="1"/>
          <p:nvPr/>
        </p:nvSpPr>
        <p:spPr>
          <a:xfrm>
            <a:off x="4253582" y="2978017"/>
            <a:ext cx="648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EMR</a:t>
            </a:r>
            <a:endParaRPr lang="ru-RU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(HIS)</a:t>
            </a:r>
            <a:endParaRPr lang="ru-RU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id="{B4EC9999-CEE5-4531-B442-C6184208D94C}"/>
              </a:ext>
            </a:extLst>
          </p:cNvPr>
          <p:cNvSpPr/>
          <p:nvPr/>
        </p:nvSpPr>
        <p:spPr>
          <a:xfrm>
            <a:off x="2034489" y="4270692"/>
            <a:ext cx="792546" cy="79254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BE761D5-4F25-4CEA-920B-65ACC079B745}"/>
              </a:ext>
            </a:extLst>
          </p:cNvPr>
          <p:cNvSpPr txBox="1"/>
          <p:nvPr/>
        </p:nvSpPr>
        <p:spPr>
          <a:xfrm>
            <a:off x="2106707" y="4405559"/>
            <a:ext cx="648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EMR</a:t>
            </a:r>
            <a:endParaRPr lang="ru-RU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(HIS)</a:t>
            </a:r>
            <a:endParaRPr lang="ru-RU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80C45FA2-2E55-4A69-AA3B-AAA16CFC554E}"/>
              </a:ext>
            </a:extLst>
          </p:cNvPr>
          <p:cNvSpPr/>
          <p:nvPr/>
        </p:nvSpPr>
        <p:spPr>
          <a:xfrm>
            <a:off x="4181364" y="4281919"/>
            <a:ext cx="792546" cy="79254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5514B6C-E73A-4311-88E9-1AD80879DD1F}"/>
              </a:ext>
            </a:extLst>
          </p:cNvPr>
          <p:cNvSpPr txBox="1"/>
          <p:nvPr/>
        </p:nvSpPr>
        <p:spPr>
          <a:xfrm>
            <a:off x="4253582" y="4416786"/>
            <a:ext cx="648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EMR</a:t>
            </a:r>
            <a:endParaRPr lang="ru-RU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(HIS)</a:t>
            </a:r>
            <a:endParaRPr lang="ru-RU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81" name="Прямая со стрелкой 80">
            <a:extLst>
              <a:ext uri="{FF2B5EF4-FFF2-40B4-BE49-F238E27FC236}">
                <a16:creationId xmlns:a16="http://schemas.microsoft.com/office/drawing/2014/main" id="{2C9CD569-845C-477B-8A0D-A5F17D90C76C}"/>
              </a:ext>
            </a:extLst>
          </p:cNvPr>
          <p:cNvCxnSpPr>
            <a:cxnSpLocks/>
          </p:cNvCxnSpPr>
          <p:nvPr/>
        </p:nvCxnSpPr>
        <p:spPr>
          <a:xfrm flipV="1">
            <a:off x="4933030" y="4276766"/>
            <a:ext cx="478074" cy="228457"/>
          </a:xfrm>
          <a:prstGeom prst="straightConnector1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>
            <a:extLst>
              <a:ext uri="{FF2B5EF4-FFF2-40B4-BE49-F238E27FC236}">
                <a16:creationId xmlns:a16="http://schemas.microsoft.com/office/drawing/2014/main" id="{846952E1-5BFB-4B26-9D9A-C03785B0D48F}"/>
              </a:ext>
            </a:extLst>
          </p:cNvPr>
          <p:cNvCxnSpPr>
            <a:cxnSpLocks/>
            <a:endCxn id="59" idx="1"/>
          </p:cNvCxnSpPr>
          <p:nvPr/>
        </p:nvCxnSpPr>
        <p:spPr>
          <a:xfrm>
            <a:off x="2796815" y="3393112"/>
            <a:ext cx="557548" cy="283941"/>
          </a:xfrm>
          <a:prstGeom prst="straightConnector1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Овал 82">
            <a:extLst>
              <a:ext uri="{FF2B5EF4-FFF2-40B4-BE49-F238E27FC236}">
                <a16:creationId xmlns:a16="http://schemas.microsoft.com/office/drawing/2014/main" id="{71A9863C-A035-43ED-A663-35735E17CDA7}"/>
              </a:ext>
            </a:extLst>
          </p:cNvPr>
          <p:cNvSpPr/>
          <p:nvPr/>
        </p:nvSpPr>
        <p:spPr>
          <a:xfrm>
            <a:off x="7345499" y="2849508"/>
            <a:ext cx="792546" cy="79254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7D96E1-4044-4F13-A44A-7A3494ABB5EF}"/>
              </a:ext>
            </a:extLst>
          </p:cNvPr>
          <p:cNvSpPr txBox="1"/>
          <p:nvPr/>
        </p:nvSpPr>
        <p:spPr>
          <a:xfrm>
            <a:off x="7417717" y="2984375"/>
            <a:ext cx="648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EMR</a:t>
            </a:r>
            <a:endParaRPr lang="ru-RU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(HIS)</a:t>
            </a:r>
            <a:endParaRPr lang="ru-RU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102C0DA6-5714-4BB7-B87B-7E32337432C9}"/>
              </a:ext>
            </a:extLst>
          </p:cNvPr>
          <p:cNvSpPr/>
          <p:nvPr/>
        </p:nvSpPr>
        <p:spPr>
          <a:xfrm>
            <a:off x="7339793" y="4288277"/>
            <a:ext cx="792546" cy="79254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764BC97-5A17-4F2E-8518-49406381FD99}"/>
              </a:ext>
            </a:extLst>
          </p:cNvPr>
          <p:cNvSpPr txBox="1"/>
          <p:nvPr/>
        </p:nvSpPr>
        <p:spPr>
          <a:xfrm>
            <a:off x="7412011" y="4423144"/>
            <a:ext cx="648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EMR</a:t>
            </a:r>
            <a:endParaRPr lang="ru-RU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(HIS)</a:t>
            </a:r>
            <a:endParaRPr lang="ru-RU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87" name="Прямая со стрелкой 86">
            <a:extLst>
              <a:ext uri="{FF2B5EF4-FFF2-40B4-BE49-F238E27FC236}">
                <a16:creationId xmlns:a16="http://schemas.microsoft.com/office/drawing/2014/main" id="{EF311D5B-8C99-4395-A0EC-0335E1787FBC}"/>
              </a:ext>
            </a:extLst>
          </p:cNvPr>
          <p:cNvCxnSpPr>
            <a:cxnSpLocks/>
          </p:cNvCxnSpPr>
          <p:nvPr/>
        </p:nvCxnSpPr>
        <p:spPr>
          <a:xfrm>
            <a:off x="6897804" y="4288277"/>
            <a:ext cx="460575" cy="242040"/>
          </a:xfrm>
          <a:prstGeom prst="straightConnector1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>
            <a:extLst>
              <a:ext uri="{FF2B5EF4-FFF2-40B4-BE49-F238E27FC236}">
                <a16:creationId xmlns:a16="http://schemas.microsoft.com/office/drawing/2014/main" id="{45D03193-4D46-4A14-932A-2D8F77E4D52D}"/>
              </a:ext>
            </a:extLst>
          </p:cNvPr>
          <p:cNvCxnSpPr>
            <a:cxnSpLocks/>
            <a:endCxn id="59" idx="3"/>
          </p:cNvCxnSpPr>
          <p:nvPr/>
        </p:nvCxnSpPr>
        <p:spPr>
          <a:xfrm flipV="1">
            <a:off x="2789636" y="4237467"/>
            <a:ext cx="564727" cy="283941"/>
          </a:xfrm>
          <a:prstGeom prst="straightConnector1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>
            <a:extLst>
              <a:ext uri="{FF2B5EF4-FFF2-40B4-BE49-F238E27FC236}">
                <a16:creationId xmlns:a16="http://schemas.microsoft.com/office/drawing/2014/main" id="{672CC33C-A5AC-45B6-9307-9F02179917FC}"/>
              </a:ext>
            </a:extLst>
          </p:cNvPr>
          <p:cNvCxnSpPr>
            <a:cxnSpLocks/>
          </p:cNvCxnSpPr>
          <p:nvPr/>
        </p:nvCxnSpPr>
        <p:spPr>
          <a:xfrm flipV="1">
            <a:off x="6904035" y="3404695"/>
            <a:ext cx="470528" cy="231819"/>
          </a:xfrm>
          <a:prstGeom prst="straightConnector1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Овал 91">
            <a:extLst>
              <a:ext uri="{FF2B5EF4-FFF2-40B4-BE49-F238E27FC236}">
                <a16:creationId xmlns:a16="http://schemas.microsoft.com/office/drawing/2014/main" id="{84B13F58-0961-4176-875B-CDDB3D9F5C7F}"/>
              </a:ext>
            </a:extLst>
          </p:cNvPr>
          <p:cNvSpPr/>
          <p:nvPr/>
        </p:nvSpPr>
        <p:spPr>
          <a:xfrm>
            <a:off x="8270952" y="3560312"/>
            <a:ext cx="792546" cy="792546"/>
          </a:xfrm>
          <a:prstGeom prst="ellipse">
            <a:avLst/>
          </a:prstGeom>
          <a:solidFill>
            <a:srgbClr val="D5EDF9"/>
          </a:solidFill>
          <a:ln w="19050">
            <a:solidFill>
              <a:srgbClr val="1AC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126C688-BD01-4CA9-B253-25B718B85E12}"/>
              </a:ext>
            </a:extLst>
          </p:cNvPr>
          <p:cNvSpPr txBox="1"/>
          <p:nvPr/>
        </p:nvSpPr>
        <p:spPr>
          <a:xfrm>
            <a:off x="8279569" y="3751331"/>
            <a:ext cx="791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1AC0EB"/>
                </a:solidFill>
              </a:rPr>
              <a:t>iEHR</a:t>
            </a:r>
            <a:endParaRPr lang="ru-RU" sz="2000" b="1" dirty="0">
              <a:solidFill>
                <a:srgbClr val="1AC0EB"/>
              </a:solidFill>
            </a:endParaRPr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18A3D545-7D7F-4D03-9CA6-2742714FA02D}"/>
              </a:ext>
            </a:extLst>
          </p:cNvPr>
          <p:cNvSpPr/>
          <p:nvPr/>
        </p:nvSpPr>
        <p:spPr>
          <a:xfrm>
            <a:off x="9446045" y="2836988"/>
            <a:ext cx="792546" cy="79254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6F3EC23-06F0-4157-BEB3-F4DC351C89CF}"/>
              </a:ext>
            </a:extLst>
          </p:cNvPr>
          <p:cNvSpPr txBox="1"/>
          <p:nvPr/>
        </p:nvSpPr>
        <p:spPr>
          <a:xfrm>
            <a:off x="9518263" y="2971855"/>
            <a:ext cx="648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EMR</a:t>
            </a:r>
            <a:endParaRPr lang="ru-RU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(HIS)</a:t>
            </a:r>
            <a:endParaRPr lang="ru-RU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216CE390-5123-4960-8F5E-91D9F64D73A5}"/>
              </a:ext>
            </a:extLst>
          </p:cNvPr>
          <p:cNvSpPr/>
          <p:nvPr/>
        </p:nvSpPr>
        <p:spPr>
          <a:xfrm>
            <a:off x="9444488" y="4270692"/>
            <a:ext cx="792546" cy="79254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9C62420-1B6B-4F6F-A3B9-07ADF730990D}"/>
              </a:ext>
            </a:extLst>
          </p:cNvPr>
          <p:cNvSpPr txBox="1"/>
          <p:nvPr/>
        </p:nvSpPr>
        <p:spPr>
          <a:xfrm>
            <a:off x="9516706" y="4405559"/>
            <a:ext cx="648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EMR</a:t>
            </a:r>
            <a:endParaRPr lang="ru-RU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(HIS)</a:t>
            </a:r>
            <a:endParaRPr lang="ru-RU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4EA5C4FE-0070-45E8-8252-DE0E849C4A5E}"/>
              </a:ext>
            </a:extLst>
          </p:cNvPr>
          <p:cNvCxnSpPr>
            <a:cxnSpLocks/>
            <a:endCxn id="61" idx="1"/>
          </p:cNvCxnSpPr>
          <p:nvPr/>
        </p:nvCxnSpPr>
        <p:spPr>
          <a:xfrm>
            <a:off x="4933030" y="4837937"/>
            <a:ext cx="954216" cy="431696"/>
          </a:xfrm>
          <a:prstGeom prst="straightConnector1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>
            <a:extLst>
              <a:ext uri="{FF2B5EF4-FFF2-40B4-BE49-F238E27FC236}">
                <a16:creationId xmlns:a16="http://schemas.microsoft.com/office/drawing/2014/main" id="{6A0ACC7F-7AB6-4B4B-909F-F78892912BA5}"/>
              </a:ext>
            </a:extLst>
          </p:cNvPr>
          <p:cNvCxnSpPr>
            <a:cxnSpLocks/>
            <a:endCxn id="61" idx="7"/>
          </p:cNvCxnSpPr>
          <p:nvPr/>
        </p:nvCxnSpPr>
        <p:spPr>
          <a:xfrm flipH="1">
            <a:off x="6447660" y="4864643"/>
            <a:ext cx="922006" cy="404990"/>
          </a:xfrm>
          <a:prstGeom prst="straightConnector1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>
            <a:extLst>
              <a:ext uri="{FF2B5EF4-FFF2-40B4-BE49-F238E27FC236}">
                <a16:creationId xmlns:a16="http://schemas.microsoft.com/office/drawing/2014/main" id="{F00F82D4-BFB9-410F-B3D7-5E3D7F16FD42}"/>
              </a:ext>
            </a:extLst>
          </p:cNvPr>
          <p:cNvCxnSpPr>
            <a:cxnSpLocks/>
          </p:cNvCxnSpPr>
          <p:nvPr/>
        </p:nvCxnSpPr>
        <p:spPr>
          <a:xfrm flipH="1">
            <a:off x="8946000" y="3404695"/>
            <a:ext cx="530856" cy="272357"/>
          </a:xfrm>
          <a:prstGeom prst="straightConnector1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>
            <a:extLst>
              <a:ext uri="{FF2B5EF4-FFF2-40B4-BE49-F238E27FC236}">
                <a16:creationId xmlns:a16="http://schemas.microsoft.com/office/drawing/2014/main" id="{22A2B9DB-3948-453A-827A-E4D305EFBC1A}"/>
              </a:ext>
            </a:extLst>
          </p:cNvPr>
          <p:cNvCxnSpPr>
            <a:cxnSpLocks/>
            <a:endCxn id="92" idx="5"/>
          </p:cNvCxnSpPr>
          <p:nvPr/>
        </p:nvCxnSpPr>
        <p:spPr>
          <a:xfrm flipH="1" flipV="1">
            <a:off x="8947432" y="4236792"/>
            <a:ext cx="529425" cy="284617"/>
          </a:xfrm>
          <a:prstGeom prst="straightConnector1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Соединительная линия уступом 112">
            <a:extLst>
              <a:ext uri="{FF2B5EF4-FFF2-40B4-BE49-F238E27FC236}">
                <a16:creationId xmlns:a16="http://schemas.microsoft.com/office/drawing/2014/main" id="{F676EEEE-A852-4180-9891-6923F634A246}"/>
              </a:ext>
            </a:extLst>
          </p:cNvPr>
          <p:cNvCxnSpPr>
            <a:cxnSpLocks/>
            <a:stCxn id="59" idx="0"/>
            <a:endCxn id="92" idx="0"/>
          </p:cNvCxnSpPr>
          <p:nvPr/>
        </p:nvCxnSpPr>
        <p:spPr>
          <a:xfrm rot="5400000" flipH="1" flipV="1">
            <a:off x="6150560" y="1044323"/>
            <a:ext cx="675" cy="5032655"/>
          </a:xfrm>
          <a:prstGeom prst="bentConnector3">
            <a:avLst>
              <a:gd name="adj1" fmla="val 159101185"/>
            </a:avLst>
          </a:prstGeom>
          <a:ln w="19050">
            <a:solidFill>
              <a:srgbClr val="1AC0EB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570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3811C1-723D-4155-ABE2-D88CF7A8C1F0}"/>
              </a:ext>
            </a:extLst>
          </p:cNvPr>
          <p:cNvSpPr txBox="1">
            <a:spLocks/>
          </p:cNvSpPr>
          <p:nvPr/>
        </p:nvSpPr>
        <p:spPr>
          <a:xfrm>
            <a:off x="914398" y="1616150"/>
            <a:ext cx="10558131" cy="4986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endParaRPr lang="en-US" sz="2200" dirty="0">
              <a:solidFill>
                <a:srgbClr val="092F65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67B2FA-8A5C-407F-9B24-8FCE681B1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719" y="1663810"/>
            <a:ext cx="8191944" cy="49551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2C7B52-9749-4EDB-9030-2E2824ABAF75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7</a:t>
            </a:fld>
            <a:endParaRPr lang="ru-RU" sz="1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60E864-D286-404F-BD94-0F22BEE421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B60843-6F78-4C44-A0EC-349D8F2BB5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F6DE22C-EA0D-4669-84B9-23B8AB68002E}"/>
              </a:ext>
            </a:extLst>
          </p:cNvPr>
          <p:cNvSpPr txBox="1">
            <a:spLocks/>
          </p:cNvSpPr>
          <p:nvPr/>
        </p:nvSpPr>
        <p:spPr>
          <a:xfrm>
            <a:off x="903764" y="583640"/>
            <a:ext cx="7949680" cy="939234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пример Использования ресурсов FHIR для построения PHR</a:t>
            </a:r>
          </a:p>
        </p:txBody>
      </p:sp>
    </p:spTree>
    <p:extLst>
      <p:ext uri="{BB962C8B-B14F-4D97-AF65-F5344CB8AC3E}">
        <p14:creationId xmlns:p14="http://schemas.microsoft.com/office/powerpoint/2010/main" val="2580017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3811C1-723D-4155-ABE2-D88CF7A8C1F0}"/>
              </a:ext>
            </a:extLst>
          </p:cNvPr>
          <p:cNvSpPr txBox="1">
            <a:spLocks/>
          </p:cNvSpPr>
          <p:nvPr/>
        </p:nvSpPr>
        <p:spPr>
          <a:xfrm>
            <a:off x="914398" y="1616150"/>
            <a:ext cx="10558131" cy="4986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endParaRPr lang="en-US" sz="2200" dirty="0">
              <a:solidFill>
                <a:srgbClr val="092F6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B1011D-B807-4158-A469-F72AF8822F2B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8</a:t>
            </a:fld>
            <a:endParaRPr lang="ru-RU" sz="1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C1EFE65-8DB6-44FC-90CE-E14D4D644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113" y="1964825"/>
            <a:ext cx="6241515" cy="4949228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993B38FA-0C61-4444-B4DD-04F12626E2A7}"/>
              </a:ext>
            </a:extLst>
          </p:cNvPr>
          <p:cNvSpPr txBox="1">
            <a:spLocks/>
          </p:cNvSpPr>
          <p:nvPr/>
        </p:nvSpPr>
        <p:spPr>
          <a:xfrm>
            <a:off x="903767" y="2391508"/>
            <a:ext cx="5347563" cy="4060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rgbClr val="092F65"/>
                </a:solidFill>
              </a:rPr>
              <a:t>FHIR предоставляет набор ресурсов и механизм профилирования для самостоятельного определения производных типов. </a:t>
            </a:r>
          </a:p>
          <a:p>
            <a:pPr algn="l"/>
            <a:endParaRPr lang="ru-RU" sz="2000" dirty="0">
              <a:solidFill>
                <a:srgbClr val="092F65"/>
              </a:solidFill>
            </a:endParaRPr>
          </a:p>
          <a:p>
            <a:pPr algn="l"/>
            <a:r>
              <a:rPr lang="ru-RU" sz="2000" dirty="0">
                <a:solidFill>
                  <a:srgbClr val="092F65"/>
                </a:solidFill>
              </a:rPr>
              <a:t>Применение профилей </a:t>
            </a:r>
            <a:r>
              <a:rPr lang="en-US" sz="2000" dirty="0">
                <a:solidFill>
                  <a:srgbClr val="092F65"/>
                </a:solidFill>
              </a:rPr>
              <a:t>FHIR: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92F65"/>
                </a:solidFill>
              </a:rPr>
              <a:t>На элементы клинических данных.</a:t>
            </a:r>
            <a:endParaRPr lang="en-US" sz="2000" dirty="0">
              <a:solidFill>
                <a:srgbClr val="092F65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92F65"/>
                </a:solidFill>
              </a:rPr>
              <a:t>На элементы лабораторных исследований.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92F65"/>
                </a:solidFill>
              </a:rPr>
              <a:t>Для динамически меняющейся ситуации.</a:t>
            </a:r>
            <a:endParaRPr lang="en-US" sz="2000" dirty="0">
              <a:solidFill>
                <a:srgbClr val="092F65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92F65"/>
                </a:solidFill>
              </a:rPr>
              <a:t>Для валидации и интеграции.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D01BBB0-DF52-4574-902F-E32AAAEC55F2}"/>
              </a:ext>
            </a:extLst>
          </p:cNvPr>
          <p:cNvSpPr txBox="1">
            <a:spLocks/>
          </p:cNvSpPr>
          <p:nvPr/>
        </p:nvSpPr>
        <p:spPr>
          <a:xfrm>
            <a:off x="907067" y="1316572"/>
            <a:ext cx="10983813" cy="959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b="1" dirty="0">
                <a:solidFill>
                  <a:srgbClr val="092F65"/>
                </a:solidFill>
              </a:rPr>
              <a:t>Семантическая </a:t>
            </a:r>
            <a:r>
              <a:rPr lang="ru-RU" b="1" dirty="0" err="1">
                <a:solidFill>
                  <a:srgbClr val="092F65"/>
                </a:solidFill>
              </a:rPr>
              <a:t>интероперабельность</a:t>
            </a:r>
            <a:r>
              <a:rPr lang="ru-RU" b="1" dirty="0">
                <a:solidFill>
                  <a:srgbClr val="092F65"/>
                </a:solidFill>
              </a:rPr>
              <a:t> достигается за счёт использования моделей предметных областей, например, через профили FHIR</a:t>
            </a:r>
            <a:endParaRPr lang="ru-RU" dirty="0">
              <a:solidFill>
                <a:srgbClr val="092F65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A9F426-1C2A-433D-AE21-042711C25A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5336BA4-B3E7-4FD6-918C-759F638F4C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6" y="583640"/>
            <a:ext cx="2890568" cy="535859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cap="all">
                <a:solidFill>
                  <a:schemeClr val="bg1"/>
                </a:solidFill>
                <a:latin typeface="+mn-lt"/>
              </a:rPr>
              <a:t> </a:t>
            </a:r>
            <a:r>
              <a:rPr lang="ru-RU" sz="3000" b="1" cap="all" dirty="0">
                <a:solidFill>
                  <a:schemeClr val="bg1"/>
                </a:solidFill>
                <a:latin typeface="+mn-lt"/>
              </a:rPr>
              <a:t>Профили FHIR</a:t>
            </a:r>
          </a:p>
        </p:txBody>
      </p:sp>
    </p:spTree>
    <p:extLst>
      <p:ext uri="{BB962C8B-B14F-4D97-AF65-F5344CB8AC3E}">
        <p14:creationId xmlns:p14="http://schemas.microsoft.com/office/powerpoint/2010/main" val="3756272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 rot="10800000">
            <a:off x="-4" y="0"/>
            <a:ext cx="12192001" cy="128238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3811C1-723D-4155-ABE2-D88CF7A8C1F0}"/>
              </a:ext>
            </a:extLst>
          </p:cNvPr>
          <p:cNvSpPr txBox="1">
            <a:spLocks/>
          </p:cNvSpPr>
          <p:nvPr/>
        </p:nvSpPr>
        <p:spPr>
          <a:xfrm>
            <a:off x="914398" y="1616150"/>
            <a:ext cx="10558131" cy="4986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endParaRPr lang="en-US" sz="2200" dirty="0">
              <a:solidFill>
                <a:srgbClr val="092F65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C001257-BCC3-41D8-9C16-EA72C4868301}"/>
              </a:ext>
            </a:extLst>
          </p:cNvPr>
          <p:cNvSpPr/>
          <p:nvPr/>
        </p:nvSpPr>
        <p:spPr>
          <a:xfrm>
            <a:off x="4825213" y="3426081"/>
            <a:ext cx="19065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SCTID: </a:t>
            </a:r>
            <a:r>
              <a:rPr lang="en-US" sz="1000" b="1" dirty="0">
                <a:latin typeface="Arial Unicode MS"/>
              </a:rPr>
              <a:t>365981007</a:t>
            </a:r>
            <a:r>
              <a:rPr lang="en-US" sz="1000" dirty="0">
                <a:latin typeface="Arial Unicode MS"/>
              </a:rPr>
              <a:t> Finding</a:t>
            </a:r>
            <a:endParaRPr lang="ru-RU" sz="1000" dirty="0">
              <a:latin typeface="Arial Unicode MS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Unicode MS"/>
              </a:rPr>
              <a:t>of tobacco smoking behavior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254C1AB7-148A-4B47-8925-D0FD588EB492}"/>
              </a:ext>
            </a:extLst>
          </p:cNvPr>
          <p:cNvCxnSpPr/>
          <p:nvPr/>
        </p:nvCxnSpPr>
        <p:spPr>
          <a:xfrm flipH="1">
            <a:off x="6854153" y="3617486"/>
            <a:ext cx="847440" cy="0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5315A49-82A7-4ED9-9809-571E82C7B4D3}"/>
              </a:ext>
            </a:extLst>
          </p:cNvPr>
          <p:cNvSpPr/>
          <p:nvPr/>
        </p:nvSpPr>
        <p:spPr>
          <a:xfrm>
            <a:off x="7660614" y="351298"/>
            <a:ext cx="4275529" cy="640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{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"</a:t>
            </a:r>
            <a:r>
              <a:rPr lang="ru-RU" sz="1000" dirty="0" err="1">
                <a:latin typeface="Arial Unicode MS"/>
              </a:rPr>
              <a:t>url</a:t>
            </a:r>
            <a:r>
              <a:rPr lang="ru-RU" sz="1000" dirty="0">
                <a:latin typeface="Arial Unicode MS"/>
              </a:rPr>
              <a:t>": "http://api.medlinx.online/StructureDefinition/SmokingStatus",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"</a:t>
            </a:r>
            <a:r>
              <a:rPr lang="ru-RU" sz="1000" dirty="0" err="1">
                <a:latin typeface="Arial Unicode MS"/>
              </a:rPr>
              <a:t>name</a:t>
            </a:r>
            <a:r>
              <a:rPr lang="ru-RU" sz="1000" dirty="0">
                <a:latin typeface="Arial Unicode MS"/>
              </a:rPr>
              <a:t>": "</a:t>
            </a:r>
            <a:r>
              <a:rPr lang="ru-RU" sz="1000" dirty="0" err="1">
                <a:latin typeface="Arial Unicode MS"/>
              </a:rPr>
              <a:t>Smoking</a:t>
            </a:r>
            <a:r>
              <a:rPr lang="ru-RU" sz="1000" dirty="0">
                <a:latin typeface="Arial Unicode MS"/>
              </a:rPr>
              <a:t>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"</a:t>
            </a:r>
            <a:r>
              <a:rPr lang="ru-RU" sz="1000" dirty="0" err="1">
                <a:latin typeface="Arial Unicode MS"/>
              </a:rPr>
              <a:t>type</a:t>
            </a:r>
            <a:r>
              <a:rPr lang="ru-RU" sz="1000" dirty="0">
                <a:latin typeface="Arial Unicode MS"/>
              </a:rPr>
              <a:t>": "</a:t>
            </a:r>
            <a:r>
              <a:rPr lang="ru-RU" sz="1000" dirty="0" err="1">
                <a:latin typeface="Arial Unicode MS"/>
              </a:rPr>
              <a:t>Observation</a:t>
            </a:r>
            <a:r>
              <a:rPr lang="ru-RU" sz="1000" dirty="0">
                <a:latin typeface="Arial Unicode MS"/>
              </a:rPr>
              <a:t>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"</a:t>
            </a:r>
            <a:r>
              <a:rPr lang="ru-RU" sz="1000" dirty="0" err="1">
                <a:latin typeface="Arial Unicode MS"/>
              </a:rPr>
              <a:t>kind</a:t>
            </a:r>
            <a:r>
              <a:rPr lang="ru-RU" sz="1000" dirty="0">
                <a:latin typeface="Arial Unicode MS"/>
              </a:rPr>
              <a:t>": "</a:t>
            </a:r>
            <a:r>
              <a:rPr lang="ru-RU" sz="1000" dirty="0" err="1">
                <a:latin typeface="Arial Unicode MS"/>
              </a:rPr>
              <a:t>resource</a:t>
            </a:r>
            <a:r>
              <a:rPr lang="ru-RU" sz="1000" dirty="0">
                <a:latin typeface="Arial Unicode MS"/>
              </a:rPr>
              <a:t>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"</a:t>
            </a:r>
            <a:r>
              <a:rPr lang="ru-RU" sz="1000" dirty="0" err="1">
                <a:latin typeface="Arial Unicode MS"/>
              </a:rPr>
              <a:t>resourceType</a:t>
            </a:r>
            <a:r>
              <a:rPr lang="ru-RU" sz="1000" dirty="0">
                <a:latin typeface="Arial Unicode MS"/>
              </a:rPr>
              <a:t>": "</a:t>
            </a:r>
            <a:r>
              <a:rPr lang="ru-RU" sz="1000" b="1" dirty="0" err="1">
                <a:latin typeface="Arial Unicode MS"/>
              </a:rPr>
              <a:t>StructureDefinition</a:t>
            </a:r>
            <a:r>
              <a:rPr lang="ru-RU" sz="1000" dirty="0">
                <a:latin typeface="Arial Unicode MS"/>
              </a:rPr>
              <a:t>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"</a:t>
            </a:r>
            <a:r>
              <a:rPr lang="ru-RU" sz="1000" dirty="0" err="1">
                <a:latin typeface="Arial Unicode MS"/>
              </a:rPr>
              <a:t>baseDefinition</a:t>
            </a:r>
            <a:r>
              <a:rPr lang="ru-RU" sz="1000" dirty="0">
                <a:latin typeface="Arial Unicode MS"/>
              </a:rPr>
              <a:t>": "http://hl7.org/fhir/StructureDefinition/Observation",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"</a:t>
            </a:r>
            <a:r>
              <a:rPr lang="ru-RU" sz="1000" dirty="0" err="1">
                <a:latin typeface="Arial Unicode MS"/>
              </a:rPr>
              <a:t>abstract</a:t>
            </a:r>
            <a:r>
              <a:rPr lang="ru-RU" sz="1000" dirty="0">
                <a:latin typeface="Arial Unicode MS"/>
              </a:rPr>
              <a:t>": </a:t>
            </a:r>
            <a:r>
              <a:rPr lang="ru-RU" sz="1000" dirty="0" err="1">
                <a:latin typeface="Arial Unicode MS"/>
              </a:rPr>
              <a:t>false</a:t>
            </a:r>
            <a:r>
              <a:rPr lang="ru-RU" sz="1000" dirty="0">
                <a:latin typeface="Arial Unicode MS"/>
              </a:rPr>
              <a:t>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"</a:t>
            </a:r>
            <a:r>
              <a:rPr lang="ru-RU" sz="1000" dirty="0" err="1">
                <a:latin typeface="Arial Unicode MS"/>
              </a:rPr>
              <a:t>status</a:t>
            </a:r>
            <a:r>
              <a:rPr lang="ru-RU" sz="1000" dirty="0">
                <a:latin typeface="Arial Unicode MS"/>
              </a:rPr>
              <a:t>": "</a:t>
            </a:r>
            <a:r>
              <a:rPr lang="ru-RU" sz="1000" dirty="0" err="1">
                <a:latin typeface="Arial Unicode MS"/>
              </a:rPr>
              <a:t>draft</a:t>
            </a:r>
            <a:r>
              <a:rPr lang="ru-RU" sz="1000" dirty="0">
                <a:latin typeface="Arial Unicode MS"/>
              </a:rPr>
              <a:t>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"</a:t>
            </a:r>
            <a:r>
              <a:rPr lang="ru-RU" sz="1000" dirty="0" err="1">
                <a:latin typeface="Arial Unicode MS"/>
              </a:rPr>
              <a:t>derivation</a:t>
            </a:r>
            <a:r>
              <a:rPr lang="ru-RU" sz="1000" dirty="0">
                <a:latin typeface="Arial Unicode MS"/>
              </a:rPr>
              <a:t>": "</a:t>
            </a:r>
            <a:r>
              <a:rPr lang="ru-RU" sz="1000" dirty="0" err="1">
                <a:latin typeface="Arial Unicode MS"/>
              </a:rPr>
              <a:t>constraint</a:t>
            </a:r>
            <a:r>
              <a:rPr lang="ru-RU" sz="1000" dirty="0">
                <a:latin typeface="Arial Unicode MS"/>
              </a:rPr>
              <a:t>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"</a:t>
            </a:r>
            <a:r>
              <a:rPr lang="ru-RU" sz="1000" dirty="0" err="1">
                <a:latin typeface="Arial Unicode MS"/>
              </a:rPr>
              <a:t>differential</a:t>
            </a:r>
            <a:r>
              <a:rPr lang="ru-RU" sz="1000" dirty="0">
                <a:latin typeface="Arial Unicode MS"/>
              </a:rPr>
              <a:t>": {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"</a:t>
            </a:r>
            <a:r>
              <a:rPr lang="ru-RU" sz="1000" dirty="0" err="1">
                <a:latin typeface="Arial Unicode MS"/>
              </a:rPr>
              <a:t>element</a:t>
            </a:r>
            <a:r>
              <a:rPr lang="ru-RU" sz="1000" dirty="0">
                <a:latin typeface="Arial Unicode MS"/>
              </a:rPr>
              <a:t>": [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{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"</a:t>
            </a:r>
            <a:r>
              <a:rPr lang="ru-RU" sz="1000" dirty="0" err="1">
                <a:latin typeface="Arial Unicode MS"/>
              </a:rPr>
              <a:t>id</a:t>
            </a:r>
            <a:r>
              <a:rPr lang="ru-RU" sz="1000" dirty="0">
                <a:latin typeface="Arial Unicode MS"/>
              </a:rPr>
              <a:t>": "</a:t>
            </a:r>
            <a:r>
              <a:rPr lang="ru-RU" sz="1000" dirty="0" err="1">
                <a:latin typeface="Arial Unicode MS"/>
              </a:rPr>
              <a:t>Observation.code.coding.system</a:t>
            </a:r>
            <a:r>
              <a:rPr lang="ru-RU" sz="1000" dirty="0">
                <a:latin typeface="Arial Unicode MS"/>
              </a:rPr>
              <a:t>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"</a:t>
            </a:r>
            <a:r>
              <a:rPr lang="ru-RU" sz="1000" dirty="0" err="1">
                <a:latin typeface="Arial Unicode MS"/>
              </a:rPr>
              <a:t>path</a:t>
            </a:r>
            <a:r>
              <a:rPr lang="ru-RU" sz="1000" dirty="0">
                <a:latin typeface="Arial Unicode MS"/>
              </a:rPr>
              <a:t>": "</a:t>
            </a:r>
            <a:r>
              <a:rPr lang="ru-RU" sz="1000" dirty="0" err="1">
                <a:latin typeface="Arial Unicode MS"/>
              </a:rPr>
              <a:t>Observation.code.coding.system</a:t>
            </a:r>
            <a:r>
              <a:rPr lang="ru-RU" sz="1000" dirty="0">
                <a:latin typeface="Arial Unicode MS"/>
              </a:rPr>
              <a:t>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"</a:t>
            </a:r>
            <a:r>
              <a:rPr lang="ru-RU" sz="1000" dirty="0" err="1">
                <a:latin typeface="Arial Unicode MS"/>
              </a:rPr>
              <a:t>fixedUri</a:t>
            </a:r>
            <a:r>
              <a:rPr lang="ru-RU" sz="1000" dirty="0">
                <a:latin typeface="Arial Unicode MS"/>
              </a:rPr>
              <a:t>": "http://snomed.info/sct"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},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{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"</a:t>
            </a:r>
            <a:r>
              <a:rPr lang="ru-RU" sz="1000" dirty="0" err="1">
                <a:latin typeface="Arial Unicode MS"/>
              </a:rPr>
              <a:t>id</a:t>
            </a:r>
            <a:r>
              <a:rPr lang="ru-RU" sz="1000" dirty="0">
                <a:latin typeface="Arial Unicode MS"/>
              </a:rPr>
              <a:t>": "</a:t>
            </a:r>
            <a:r>
              <a:rPr lang="ru-RU" sz="1000" dirty="0" err="1">
                <a:latin typeface="Arial Unicode MS"/>
              </a:rPr>
              <a:t>Observation.code.coding.code</a:t>
            </a:r>
            <a:r>
              <a:rPr lang="ru-RU" sz="1000" dirty="0">
                <a:latin typeface="Arial Unicode MS"/>
              </a:rPr>
              <a:t>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"</a:t>
            </a:r>
            <a:r>
              <a:rPr lang="ru-RU" sz="1000" dirty="0" err="1">
                <a:latin typeface="Arial Unicode MS"/>
              </a:rPr>
              <a:t>path</a:t>
            </a:r>
            <a:r>
              <a:rPr lang="ru-RU" sz="1000" dirty="0">
                <a:latin typeface="Arial Unicode MS"/>
              </a:rPr>
              <a:t>": "</a:t>
            </a:r>
            <a:r>
              <a:rPr lang="ru-RU" sz="1000" dirty="0" err="1">
                <a:latin typeface="Arial Unicode MS"/>
              </a:rPr>
              <a:t>Observation.code.coding.code</a:t>
            </a:r>
            <a:r>
              <a:rPr lang="ru-RU" sz="1000" dirty="0">
                <a:latin typeface="Arial Unicode MS"/>
              </a:rPr>
              <a:t>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"</a:t>
            </a:r>
            <a:r>
              <a:rPr lang="ru-RU" sz="1000" dirty="0" err="1">
                <a:latin typeface="Arial Unicode MS"/>
              </a:rPr>
              <a:t>fixedCode</a:t>
            </a:r>
            <a:r>
              <a:rPr lang="ru-RU" sz="1000" dirty="0">
                <a:latin typeface="Arial Unicode MS"/>
              </a:rPr>
              <a:t>": "</a:t>
            </a:r>
            <a:r>
              <a:rPr lang="ru-RU" sz="1000" b="1" dirty="0">
                <a:latin typeface="Arial Unicode MS"/>
              </a:rPr>
              <a:t>365981007</a:t>
            </a:r>
            <a:r>
              <a:rPr lang="ru-RU" sz="1000" dirty="0">
                <a:latin typeface="Arial Unicode MS"/>
              </a:rPr>
              <a:t>"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},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{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"</a:t>
            </a:r>
            <a:r>
              <a:rPr lang="ru-RU" sz="1000" dirty="0" err="1">
                <a:latin typeface="Arial Unicode MS"/>
              </a:rPr>
              <a:t>id</a:t>
            </a:r>
            <a:r>
              <a:rPr lang="ru-RU" sz="1000" dirty="0">
                <a:latin typeface="Arial Unicode MS"/>
              </a:rPr>
              <a:t>": "</a:t>
            </a:r>
            <a:r>
              <a:rPr lang="ru-RU" sz="1000" dirty="0" err="1">
                <a:latin typeface="Arial Unicode MS"/>
              </a:rPr>
              <a:t>Observation.value</a:t>
            </a:r>
            <a:r>
              <a:rPr lang="ru-RU" sz="1000" dirty="0">
                <a:latin typeface="Arial Unicode MS"/>
              </a:rPr>
              <a:t>[x]:</a:t>
            </a:r>
            <a:r>
              <a:rPr lang="ru-RU" sz="1000" dirty="0" err="1">
                <a:latin typeface="Arial Unicode MS"/>
              </a:rPr>
              <a:t>valueCodeableConcept</a:t>
            </a:r>
            <a:r>
              <a:rPr lang="ru-RU" sz="1000" dirty="0">
                <a:latin typeface="Arial Unicode MS"/>
              </a:rPr>
              <a:t>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"</a:t>
            </a:r>
            <a:r>
              <a:rPr lang="ru-RU" sz="1000" dirty="0" err="1">
                <a:latin typeface="Arial Unicode MS"/>
              </a:rPr>
              <a:t>path</a:t>
            </a:r>
            <a:r>
              <a:rPr lang="ru-RU" sz="1000" dirty="0">
                <a:latin typeface="Arial Unicode MS"/>
              </a:rPr>
              <a:t>": "</a:t>
            </a:r>
            <a:r>
              <a:rPr lang="ru-RU" sz="1000" dirty="0" err="1">
                <a:latin typeface="Arial Unicode MS"/>
              </a:rPr>
              <a:t>Observation.valueCodeableConcept</a:t>
            </a:r>
            <a:r>
              <a:rPr lang="ru-RU" sz="1000" dirty="0">
                <a:latin typeface="Arial Unicode MS"/>
              </a:rPr>
              <a:t>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"</a:t>
            </a:r>
            <a:r>
              <a:rPr lang="ru-RU" sz="1000" dirty="0" err="1">
                <a:latin typeface="Arial Unicode MS"/>
              </a:rPr>
              <a:t>sliceName</a:t>
            </a:r>
            <a:r>
              <a:rPr lang="ru-RU" sz="1000" dirty="0">
                <a:latin typeface="Arial Unicode MS"/>
              </a:rPr>
              <a:t>": "</a:t>
            </a:r>
            <a:r>
              <a:rPr lang="ru-RU" sz="1000" dirty="0" err="1">
                <a:latin typeface="Arial Unicode MS"/>
              </a:rPr>
              <a:t>valueCodeableConcept</a:t>
            </a:r>
            <a:r>
              <a:rPr lang="ru-RU" sz="1000" dirty="0">
                <a:latin typeface="Arial Unicode MS"/>
              </a:rPr>
              <a:t>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"</a:t>
            </a:r>
            <a:r>
              <a:rPr lang="ru-RU" sz="1000" dirty="0" err="1">
                <a:latin typeface="Arial Unicode MS"/>
              </a:rPr>
              <a:t>type</a:t>
            </a:r>
            <a:r>
              <a:rPr lang="ru-RU" sz="1000" dirty="0">
                <a:latin typeface="Arial Unicode MS"/>
              </a:rPr>
              <a:t>": [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  {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    "</a:t>
            </a:r>
            <a:r>
              <a:rPr lang="ru-RU" sz="1000" dirty="0" err="1">
                <a:latin typeface="Arial Unicode MS"/>
              </a:rPr>
              <a:t>code</a:t>
            </a:r>
            <a:r>
              <a:rPr lang="ru-RU" sz="1000" dirty="0">
                <a:latin typeface="Arial Unicode MS"/>
              </a:rPr>
              <a:t>": "</a:t>
            </a:r>
            <a:r>
              <a:rPr lang="ru-RU" sz="1000" dirty="0" err="1">
                <a:latin typeface="Arial Unicode MS"/>
              </a:rPr>
              <a:t>CodeableConcept</a:t>
            </a:r>
            <a:r>
              <a:rPr lang="ru-RU" sz="1000" dirty="0">
                <a:latin typeface="Arial Unicode MS"/>
              </a:rPr>
              <a:t>"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  }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],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"</a:t>
            </a:r>
            <a:r>
              <a:rPr lang="ru-RU" sz="1000" dirty="0" err="1">
                <a:latin typeface="Arial Unicode MS"/>
              </a:rPr>
              <a:t>binding</a:t>
            </a:r>
            <a:r>
              <a:rPr lang="ru-RU" sz="1000" dirty="0">
                <a:latin typeface="Arial Unicode MS"/>
              </a:rPr>
              <a:t>": {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  "</a:t>
            </a:r>
            <a:r>
              <a:rPr lang="ru-RU" sz="1000" dirty="0" err="1">
                <a:latin typeface="Arial Unicode MS"/>
              </a:rPr>
              <a:t>valueSetReference</a:t>
            </a:r>
            <a:r>
              <a:rPr lang="ru-RU" sz="1000" dirty="0">
                <a:latin typeface="Arial Unicode MS"/>
              </a:rPr>
              <a:t>": {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    "</a:t>
            </a:r>
            <a:r>
              <a:rPr lang="ru-RU" sz="1000" dirty="0" err="1">
                <a:latin typeface="Arial Unicode MS"/>
              </a:rPr>
              <a:t>reference</a:t>
            </a:r>
            <a:r>
              <a:rPr lang="ru-RU" sz="1000" dirty="0">
                <a:latin typeface="Arial Unicode MS"/>
              </a:rPr>
              <a:t>": "http://api.medlinx.online/</a:t>
            </a:r>
            <a:r>
              <a:rPr lang="ru-RU" sz="1000" b="1" dirty="0">
                <a:latin typeface="Arial Unicode MS"/>
              </a:rPr>
              <a:t>ValueSet/SmokingStatus</a:t>
            </a:r>
            <a:r>
              <a:rPr lang="ru-RU" sz="1000" dirty="0">
                <a:latin typeface="Arial Unicode MS"/>
              </a:rPr>
              <a:t>"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  },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  "</a:t>
            </a:r>
            <a:r>
              <a:rPr lang="ru-RU" sz="1000" dirty="0" err="1">
                <a:latin typeface="Arial Unicode MS"/>
              </a:rPr>
              <a:t>strength</a:t>
            </a:r>
            <a:r>
              <a:rPr lang="ru-RU" sz="1000" dirty="0">
                <a:latin typeface="Arial Unicode MS"/>
              </a:rPr>
              <a:t>": "</a:t>
            </a:r>
            <a:r>
              <a:rPr lang="ru-RU" sz="1000" dirty="0" err="1">
                <a:latin typeface="Arial Unicode MS"/>
              </a:rPr>
              <a:t>required</a:t>
            </a:r>
            <a:r>
              <a:rPr lang="ru-RU" sz="1000" dirty="0">
                <a:latin typeface="Arial Unicode MS"/>
              </a:rPr>
              <a:t>"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}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}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]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}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}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D621100C-2932-4D81-BACE-95BB370C25A1}"/>
              </a:ext>
            </a:extLst>
          </p:cNvPr>
          <p:cNvCxnSpPr>
            <a:cxnSpLocks/>
          </p:cNvCxnSpPr>
          <p:nvPr/>
        </p:nvCxnSpPr>
        <p:spPr>
          <a:xfrm flipH="1">
            <a:off x="3618220" y="5475962"/>
            <a:ext cx="4083373" cy="0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9AF8E38-59FC-400E-AE6A-7688B19EB9DC}"/>
              </a:ext>
            </a:extLst>
          </p:cNvPr>
          <p:cNvSpPr/>
          <p:nvPr/>
        </p:nvSpPr>
        <p:spPr>
          <a:xfrm>
            <a:off x="889497" y="3111119"/>
            <a:ext cx="3466013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{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"</a:t>
            </a:r>
            <a:r>
              <a:rPr lang="ru-RU" sz="1000" dirty="0" err="1">
                <a:latin typeface="Arial Unicode MS"/>
              </a:rPr>
              <a:t>resourceType</a:t>
            </a:r>
            <a:r>
              <a:rPr lang="ru-RU" sz="1000" dirty="0">
                <a:latin typeface="Arial Unicode MS"/>
              </a:rPr>
              <a:t>": "</a:t>
            </a:r>
            <a:r>
              <a:rPr lang="ru-RU" sz="1000" b="1" dirty="0" err="1">
                <a:latin typeface="Arial Unicode MS"/>
              </a:rPr>
              <a:t>ValueSet</a:t>
            </a:r>
            <a:r>
              <a:rPr lang="ru-RU" sz="1000" dirty="0">
                <a:latin typeface="Arial Unicode MS"/>
              </a:rPr>
              <a:t>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"</a:t>
            </a:r>
            <a:r>
              <a:rPr lang="ru-RU" sz="1000" dirty="0" err="1">
                <a:latin typeface="Arial Unicode MS"/>
              </a:rPr>
              <a:t>url</a:t>
            </a:r>
            <a:r>
              <a:rPr lang="ru-RU" sz="1000" dirty="0">
                <a:latin typeface="Arial Unicode MS"/>
              </a:rPr>
              <a:t>": "http://api.medlinx.online/ValueSet/SmokingStatus",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"</a:t>
            </a:r>
            <a:r>
              <a:rPr lang="ru-RU" sz="1000" dirty="0" err="1">
                <a:latin typeface="Arial Unicode MS"/>
              </a:rPr>
              <a:t>name</a:t>
            </a:r>
            <a:r>
              <a:rPr lang="ru-RU" sz="1000" dirty="0">
                <a:latin typeface="Arial Unicode MS"/>
              </a:rPr>
              <a:t>": "</a:t>
            </a:r>
            <a:r>
              <a:rPr lang="ru-RU" sz="1000" b="1" dirty="0" err="1">
                <a:latin typeface="Arial Unicode MS"/>
              </a:rPr>
              <a:t>SmokingStatus</a:t>
            </a:r>
            <a:r>
              <a:rPr lang="ru-RU" sz="1000" dirty="0">
                <a:latin typeface="Arial Unicode MS"/>
              </a:rPr>
              <a:t>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"</a:t>
            </a:r>
            <a:r>
              <a:rPr lang="ru-RU" sz="1000" dirty="0" err="1">
                <a:latin typeface="Arial Unicode MS"/>
              </a:rPr>
              <a:t>title</a:t>
            </a:r>
            <a:r>
              <a:rPr lang="ru-RU" sz="1000" dirty="0">
                <a:latin typeface="Arial Unicode MS"/>
              </a:rPr>
              <a:t>": "Курение",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"</a:t>
            </a:r>
            <a:r>
              <a:rPr lang="ru-RU" sz="1000" dirty="0" err="1">
                <a:latin typeface="Arial Unicode MS"/>
              </a:rPr>
              <a:t>compose</a:t>
            </a:r>
            <a:r>
              <a:rPr lang="ru-RU" sz="1000" dirty="0">
                <a:latin typeface="Arial Unicode MS"/>
              </a:rPr>
              <a:t>": {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"</a:t>
            </a:r>
            <a:r>
              <a:rPr lang="ru-RU" sz="1000" dirty="0" err="1">
                <a:latin typeface="Arial Unicode MS"/>
              </a:rPr>
              <a:t>include</a:t>
            </a:r>
            <a:r>
              <a:rPr lang="ru-RU" sz="1000" dirty="0">
                <a:latin typeface="Arial Unicode MS"/>
              </a:rPr>
              <a:t>": [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{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"</a:t>
            </a:r>
            <a:r>
              <a:rPr lang="ru-RU" sz="1000" dirty="0" err="1">
                <a:latin typeface="Arial Unicode MS"/>
              </a:rPr>
              <a:t>system</a:t>
            </a:r>
            <a:r>
              <a:rPr lang="ru-RU" sz="1000" dirty="0">
                <a:latin typeface="Arial Unicode MS"/>
              </a:rPr>
              <a:t>": "http://snomed.info/sct",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"</a:t>
            </a:r>
            <a:r>
              <a:rPr lang="ru-RU" sz="1000" dirty="0" err="1">
                <a:latin typeface="Arial Unicode MS"/>
              </a:rPr>
              <a:t>concept</a:t>
            </a:r>
            <a:r>
              <a:rPr lang="ru-RU" sz="1000" dirty="0">
                <a:latin typeface="Arial Unicode MS"/>
              </a:rPr>
              <a:t>": [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  {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    "</a:t>
            </a:r>
            <a:r>
              <a:rPr lang="ru-RU" sz="1000" dirty="0" err="1">
                <a:latin typeface="Arial Unicode MS"/>
              </a:rPr>
              <a:t>code</a:t>
            </a:r>
            <a:r>
              <a:rPr lang="ru-RU" sz="1000" dirty="0">
                <a:latin typeface="Arial Unicode MS"/>
              </a:rPr>
              <a:t>": "77176002",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    "</a:t>
            </a:r>
            <a:r>
              <a:rPr lang="ru-RU" sz="1000" dirty="0" err="1">
                <a:latin typeface="Arial Unicode MS"/>
              </a:rPr>
              <a:t>display</a:t>
            </a:r>
            <a:r>
              <a:rPr lang="ru-RU" sz="1000" dirty="0">
                <a:latin typeface="Arial Unicode MS"/>
              </a:rPr>
              <a:t>": "курящий"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  },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  {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    "</a:t>
            </a:r>
            <a:r>
              <a:rPr lang="ru-RU" sz="1000" dirty="0" err="1">
                <a:latin typeface="Arial Unicode MS"/>
              </a:rPr>
              <a:t>code</a:t>
            </a:r>
            <a:r>
              <a:rPr lang="ru-RU" sz="1000" dirty="0">
                <a:latin typeface="Arial Unicode MS"/>
              </a:rPr>
              <a:t>": "8392000",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    "</a:t>
            </a:r>
            <a:r>
              <a:rPr lang="ru-RU" sz="1000" dirty="0" err="1">
                <a:latin typeface="Arial Unicode MS"/>
              </a:rPr>
              <a:t>display</a:t>
            </a:r>
            <a:r>
              <a:rPr lang="ru-RU" sz="1000" dirty="0">
                <a:latin typeface="Arial Unicode MS"/>
              </a:rPr>
              <a:t>": "некурящий"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  }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  ]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  }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  ]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  }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Arial Unicode MS"/>
              </a:rPr>
              <a:t>}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9220AE-FE87-4BC9-8E40-8F07FF87F8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971" y="1376857"/>
            <a:ext cx="5994182" cy="1930802"/>
          </a:xfrm>
          <a:prstGeom prst="rect">
            <a:avLst/>
          </a:prstGeom>
        </p:spPr>
      </p:pic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B04A003D-2E25-49B3-9C63-41B7423BD3F0}"/>
              </a:ext>
            </a:extLst>
          </p:cNvPr>
          <p:cNvCxnSpPr/>
          <p:nvPr/>
        </p:nvCxnSpPr>
        <p:spPr>
          <a:xfrm>
            <a:off x="5765188" y="3110277"/>
            <a:ext cx="0" cy="330321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682B095-5B21-4FC1-AA02-CB6DE0D92F24}"/>
              </a:ext>
            </a:extLst>
          </p:cNvPr>
          <p:cNvSpPr txBox="1"/>
          <p:nvPr/>
        </p:nvSpPr>
        <p:spPr>
          <a:xfrm>
            <a:off x="207627" y="6465053"/>
            <a:ext cx="421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666FBC2-F8A1-4443-8389-DFA50193A033}" type="slidenum">
              <a:rPr lang="ru-RU" sz="1400" smtClean="0"/>
              <a:t>9</a:t>
            </a:fld>
            <a:endParaRPr lang="ru-RU" sz="14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F6E937-BE52-487F-8F87-C5F4E7D768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950" y="6484142"/>
            <a:ext cx="612263" cy="18253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3F9FF42-82FF-4A92-A0DD-4DC4666455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855" y="6452427"/>
            <a:ext cx="317901" cy="188851"/>
          </a:xfrm>
          <a:prstGeom prst="rect">
            <a:avLst/>
          </a:prstGeom>
        </p:spPr>
      </p:pic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B04A003D-2E25-49B3-9C63-41B7423BD3F0}"/>
              </a:ext>
            </a:extLst>
          </p:cNvPr>
          <p:cNvCxnSpPr/>
          <p:nvPr/>
        </p:nvCxnSpPr>
        <p:spPr>
          <a:xfrm>
            <a:off x="3618220" y="3109840"/>
            <a:ext cx="0" cy="330321"/>
          </a:xfrm>
          <a:prstGeom prst="straightConnector1">
            <a:avLst/>
          </a:prstGeom>
          <a:ln w="38100">
            <a:solidFill>
              <a:srgbClr val="1AC0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6" y="583640"/>
            <a:ext cx="3710963" cy="535859"/>
          </a:xfrm>
          <a:prstGeom prst="rect">
            <a:avLst/>
          </a:prstGeom>
          <a:solidFill>
            <a:srgbClr val="1AC0EB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cap="all">
                <a:solidFill>
                  <a:schemeClr val="bg1"/>
                </a:solidFill>
                <a:latin typeface="+mn-lt"/>
              </a:rPr>
              <a:t> </a:t>
            </a:r>
            <a:r>
              <a:rPr lang="en-US" sz="3000" b="1" cap="all" dirty="0" err="1">
                <a:solidFill>
                  <a:schemeClr val="bg1"/>
                </a:solidFill>
                <a:latin typeface="+mn-lt"/>
              </a:rPr>
              <a:t>Профиль</a:t>
            </a:r>
            <a:r>
              <a:rPr lang="en-US" sz="3000" b="1" cap="all" dirty="0">
                <a:solidFill>
                  <a:schemeClr val="bg1"/>
                </a:solidFill>
                <a:latin typeface="+mn-lt"/>
              </a:rPr>
              <a:t> Smoking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2357683-C9A9-964C-9EEA-F0E3355B736E}"/>
              </a:ext>
            </a:extLst>
          </p:cNvPr>
          <p:cNvSpPr txBox="1">
            <a:spLocks/>
          </p:cNvSpPr>
          <p:nvPr/>
        </p:nvSpPr>
        <p:spPr>
          <a:xfrm>
            <a:off x="903766" y="1119500"/>
            <a:ext cx="6274701" cy="427290"/>
          </a:xfrm>
          <a:prstGeom prst="rect">
            <a:avLst/>
          </a:prstGeom>
          <a:solidFill>
            <a:srgbClr val="D5EDF9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cap="all">
                <a:solidFill>
                  <a:srgbClr val="1AC0EB"/>
                </a:solidFill>
                <a:latin typeface="+mn-lt"/>
              </a:rPr>
              <a:t> Атрибут анамнеза «вредные привычки»</a:t>
            </a:r>
          </a:p>
        </p:txBody>
      </p:sp>
    </p:spTree>
    <p:extLst>
      <p:ext uri="{BB962C8B-B14F-4D97-AF65-F5344CB8AC3E}">
        <p14:creationId xmlns:p14="http://schemas.microsoft.com/office/powerpoint/2010/main" val="1755917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62317</TotalTime>
  <Words>1640</Words>
  <Application>Microsoft Office PowerPoint</Application>
  <PresentationFormat>Широкоэкранный</PresentationFormat>
  <Paragraphs>352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Arial Unicode MS</vt:lpstr>
      <vt:lpstr>Calibri</vt:lpstr>
      <vt:lpstr>Calibri Light</vt:lpstr>
      <vt:lpstr>Helvetica Neue</vt:lpstr>
      <vt:lpstr>Helvetica Neue Medium</vt:lpstr>
      <vt:lpstr>Mangal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Decision Support System Based on FHIR Profiles</dc:title>
  <dc:creator>пользователь Microsoft Office</dc:creator>
  <cp:lastModifiedBy>Ilia Semenov</cp:lastModifiedBy>
  <cp:revision>227</cp:revision>
  <dcterms:created xsi:type="dcterms:W3CDTF">2018-04-25T10:06:42Z</dcterms:created>
  <dcterms:modified xsi:type="dcterms:W3CDTF">2018-06-27T06:46:20Z</dcterms:modified>
</cp:coreProperties>
</file>